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0" r:id="rId5"/>
    <p:sldId id="264" r:id="rId6"/>
    <p:sldId id="261" r:id="rId7"/>
    <p:sldId id="268" r:id="rId8"/>
    <p:sldId id="269" r:id="rId9"/>
    <p:sldId id="262" r:id="rId10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DAD5FB"/>
    <a:srgbClr val="1B06BA"/>
    <a:srgbClr val="133FF9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33" autoAdjust="0"/>
  </p:normalViewPr>
  <p:slideViewPr>
    <p:cSldViewPr>
      <p:cViewPr varScale="1">
        <p:scale>
          <a:sx n="106" d="100"/>
          <a:sy n="106" d="100"/>
        </p:scale>
        <p:origin x="1512" y="1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5C05F-8B57-4F74-9339-2EEF19F49E7A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492AF-3767-4EA2-9477-34B27168B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0055B-4AC8-4AC0-B4E0-22AB7137868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D50B9-D538-4C89-A9F9-890B77383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D50B9-D538-4C89-A9F9-890B7738313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D50B9-D538-4C89-A9F9-890B7738313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pngegg83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4500" y="2276872"/>
            <a:ext cx="4437001" cy="2088000"/>
          </a:xfrm>
          <a:prstGeom prst="rect">
            <a:avLst/>
          </a:prstGeom>
        </p:spPr>
      </p:pic>
      <p:pic>
        <p:nvPicPr>
          <p:cNvPr id="5" name="Рисунок 4" descr="1686859887_en-idei-club-p-tirai-biru-dizain-pinterest-22.png"/>
          <p:cNvPicPr>
            <a:picLocks noChangeAspect="1"/>
          </p:cNvPicPr>
          <p:nvPr/>
        </p:nvPicPr>
        <p:blipFill>
          <a:blip r:embed="rId5" cstate="print"/>
          <a:srcRect l="7707" t="8759" r="6761" b="732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76500" y="1196752"/>
            <a:ext cx="4953000" cy="820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201"/>
              </a:spcAft>
            </a:pPr>
            <a:r>
              <a:rPr lang="ru-RU" sz="1100" b="1" dirty="0">
                <a:solidFill>
                  <a:srgbClr val="0065B0"/>
                </a:solidFill>
                <a:latin typeface="Bookman Old Style" pitchFamily="18" charset="0"/>
              </a:rPr>
              <a:t>Филиал ГКУСО «Государственный</a:t>
            </a:r>
          </a:p>
          <a:p>
            <a:pPr algn="ctr">
              <a:spcAft>
                <a:spcPts val="201"/>
              </a:spcAft>
            </a:pPr>
            <a:r>
              <a:rPr lang="ru-RU" sz="1100" b="1" dirty="0">
                <a:solidFill>
                  <a:srgbClr val="0065B0"/>
                </a:solidFill>
                <a:latin typeface="Bookman Old Style" pitchFamily="18" charset="0"/>
              </a:rPr>
              <a:t> архив документов по личному составу Свердловской области» Восточного управленческого округа (г. Ирбит)</a:t>
            </a:r>
            <a:endParaRPr lang="ru-RU" sz="1100" dirty="0">
              <a:solidFill>
                <a:srgbClr val="0065B0"/>
              </a:solidFill>
              <a:latin typeface="Bookman Old Style" pitchFamily="18" charset="0"/>
            </a:endParaRPr>
          </a:p>
          <a:p>
            <a:pPr algn="ctr">
              <a:lnSpc>
                <a:spcPct val="100000"/>
              </a:lnSpc>
              <a:spcAft>
                <a:spcPts val="201"/>
              </a:spcAft>
            </a:pPr>
            <a:endParaRPr lang="ru-RU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2576736" y="2204864"/>
            <a:ext cx="3267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990033"/>
                </a:solidFill>
                <a:latin typeface="Bookman Old Style" pitchFamily="18" charset="0"/>
              </a:rPr>
              <a:t>«АРХИВНЫЕ</a:t>
            </a:r>
          </a:p>
          <a:p>
            <a:pPr algn="ctr"/>
            <a:r>
              <a:rPr lang="ru-RU" sz="3600" b="1" dirty="0">
                <a:solidFill>
                  <a:srgbClr val="990033"/>
                </a:solidFill>
                <a:latin typeface="Bookman Old Style" pitchFamily="18" charset="0"/>
              </a:rPr>
              <a:t> КУРЬЁЗЫ»</a:t>
            </a:r>
          </a:p>
        </p:txBody>
      </p:sp>
      <p:pic>
        <p:nvPicPr>
          <p:cNvPr id="11" name="Рисунок 10" descr="pngegg2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0600" b="50000"/>
          <a:stretch>
            <a:fillRect/>
          </a:stretch>
        </p:blipFill>
        <p:spPr>
          <a:xfrm>
            <a:off x="2000672" y="4293096"/>
            <a:ext cx="5877630" cy="172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20029" y="6488668"/>
            <a:ext cx="865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70C0"/>
                </a:solidFill>
                <a:latin typeface="Bookman Old Style" pitchFamily="18" charset="0"/>
              </a:rPr>
              <a:t>2025 год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IMG_0001_исп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2560" y="188640"/>
            <a:ext cx="7330440" cy="295351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Рисунок 21" descr="IMG_0002_исп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8864" y="3429000"/>
            <a:ext cx="5843016" cy="259994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Рисунок 22" descr="pngwing.com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2480" y="-243408"/>
            <a:ext cx="8784976" cy="3789040"/>
          </a:xfrm>
          <a:prstGeom prst="rect">
            <a:avLst/>
          </a:prstGeom>
        </p:spPr>
      </p:pic>
      <p:pic>
        <p:nvPicPr>
          <p:cNvPr id="24" name="Рисунок 23" descr="pngwing.com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52800" y="3068960"/>
            <a:ext cx="6984776" cy="3312368"/>
          </a:xfrm>
          <a:prstGeom prst="rect">
            <a:avLst/>
          </a:prstGeom>
        </p:spPr>
      </p:pic>
      <p:pic>
        <p:nvPicPr>
          <p:cNvPr id="6" name="Рисунок 5" descr="pngegg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8464" y="2996952"/>
            <a:ext cx="324000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5385048" y="1484784"/>
            <a:ext cx="1224136" cy="18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393160" y="6165304"/>
            <a:ext cx="3384376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Основание: Филиал ГКУСО «ГАДЛССО» Восточного управленческого округа (г. Артемовский)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Ф. 39,   Оп. 3-л, Д. 472, Л. 9; Ф. 229, Оп. 3-л, Д. 64, Л. 29.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00872" y="5157192"/>
            <a:ext cx="972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473280" y="3717032"/>
            <a:ext cx="900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745088" y="4437112"/>
            <a:ext cx="1404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21152" y="5013176"/>
            <a:ext cx="900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29064" y="5373216"/>
            <a:ext cx="1368152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. 9, Оп. 1-л, Д. 79, Л. 48.jpg"/>
          <p:cNvPicPr>
            <a:picLocks noChangeAspect="1"/>
          </p:cNvPicPr>
          <p:nvPr/>
        </p:nvPicPr>
        <p:blipFill>
          <a:blip r:embed="rId3" cstate="print"/>
          <a:srcRect l="3810" b="3929"/>
          <a:stretch>
            <a:fillRect/>
          </a:stretch>
        </p:blipFill>
        <p:spPr>
          <a:xfrm>
            <a:off x="1317496" y="188640"/>
            <a:ext cx="7271008" cy="3168352"/>
          </a:xfrm>
          <a:prstGeom prst="rect">
            <a:avLst/>
          </a:prstGeom>
        </p:spPr>
      </p:pic>
      <p:pic>
        <p:nvPicPr>
          <p:cNvPr id="7" name="Рисунок 6" descr="pngwing.com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6516" y="-243408"/>
            <a:ext cx="8712968" cy="4032448"/>
          </a:xfrm>
          <a:prstGeom prst="rect">
            <a:avLst/>
          </a:prstGeom>
        </p:spPr>
      </p:pic>
      <p:pic>
        <p:nvPicPr>
          <p:cNvPr id="8" name="Рисунок 7" descr="Ф. 13, Оп. 1-л, Д. 273, Л. 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496" y="3717032"/>
            <a:ext cx="6108192" cy="2133600"/>
          </a:xfrm>
          <a:prstGeom prst="rect">
            <a:avLst/>
          </a:prstGeom>
        </p:spPr>
      </p:pic>
      <p:pic>
        <p:nvPicPr>
          <p:cNvPr id="9" name="Рисунок 8" descr="pngwing.com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59568" y="3429000"/>
            <a:ext cx="7344816" cy="27327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flipV="1">
            <a:off x="1856656" y="2060848"/>
            <a:ext cx="2160240" cy="1440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77136" y="2852936"/>
            <a:ext cx="1512168" cy="2160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232920" y="5085184"/>
            <a:ext cx="1152128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84648" y="5229200"/>
            <a:ext cx="1188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93160" y="6165304"/>
            <a:ext cx="3384376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Основание: Филиал ГКУСО «ГАДЛССО» Восточного управленческого округа (г. Ирбит)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Ф. 9, Оп. 1-л,      Д. 79, Л. 48; Ф. 13, Оп. 1-л, Д. 273, Л. 8. </a:t>
            </a:r>
          </a:p>
        </p:txBody>
      </p:sp>
      <p:pic>
        <p:nvPicPr>
          <p:cNvPr id="27" name="Рисунок 26" descr="scale_1200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1482"/>
          <a:stretch>
            <a:fillRect/>
          </a:stretch>
        </p:blipFill>
        <p:spPr>
          <a:xfrm>
            <a:off x="5889104" y="3356992"/>
            <a:ext cx="4409867" cy="266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0001.jpg"/>
          <p:cNvPicPr>
            <a:picLocks noChangeAspect="1"/>
          </p:cNvPicPr>
          <p:nvPr/>
        </p:nvPicPr>
        <p:blipFill>
          <a:blip r:embed="rId4" cstate="print"/>
          <a:srcRect l="12869" t="5901" r="18810" b="37400"/>
          <a:stretch>
            <a:fillRect/>
          </a:stretch>
        </p:blipFill>
        <p:spPr>
          <a:xfrm>
            <a:off x="5601070" y="332656"/>
            <a:ext cx="3956007" cy="4644000"/>
          </a:xfrm>
          <a:prstGeom prst="rect">
            <a:avLst/>
          </a:prstGeom>
        </p:spPr>
      </p:pic>
      <p:pic>
        <p:nvPicPr>
          <p:cNvPr id="10" name="Рисунок 9" descr="IMG_0002.jpg"/>
          <p:cNvPicPr>
            <a:picLocks noChangeAspect="1"/>
          </p:cNvPicPr>
          <p:nvPr/>
        </p:nvPicPr>
        <p:blipFill>
          <a:blip r:embed="rId5" cstate="print"/>
          <a:srcRect l="11384" t="5901" b="45800"/>
          <a:stretch>
            <a:fillRect/>
          </a:stretch>
        </p:blipFill>
        <p:spPr>
          <a:xfrm>
            <a:off x="344488" y="332656"/>
            <a:ext cx="4809515" cy="3708000"/>
          </a:xfrm>
          <a:prstGeom prst="rect">
            <a:avLst/>
          </a:prstGeom>
        </p:spPr>
      </p:pic>
      <p:pic>
        <p:nvPicPr>
          <p:cNvPr id="12" name="Рисунок 11" descr="pngwing.com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90000" y="-315415"/>
            <a:ext cx="4803560" cy="5976664"/>
          </a:xfrm>
          <a:prstGeom prst="rect">
            <a:avLst/>
          </a:prstGeom>
        </p:spPr>
      </p:pic>
      <p:pic>
        <p:nvPicPr>
          <p:cNvPr id="13" name="Рисунок 12" descr="pngwing.com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59568" y="-243408"/>
            <a:ext cx="5820667" cy="4824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393160" y="6165304"/>
            <a:ext cx="3384376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Основание: Филиал ГКУСО «ГАДЛССО» Восточного управленческого округа (г. Ирбит)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Ф. 9, Оп. 1-л,      Д. 79, Л. 48; Ф. 13, Оп. 1-л, Д. 273, Л. 8. </a:t>
            </a:r>
          </a:p>
        </p:txBody>
      </p:sp>
      <p:pic>
        <p:nvPicPr>
          <p:cNvPr id="18" name="Рисунок 17" descr="pngegg16 (5).pn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59092" flipH="1">
            <a:off x="3061038" y="4521504"/>
            <a:ext cx="2002928" cy="200292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944888" y="1628800"/>
            <a:ext cx="1152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401272" y="692696"/>
            <a:ext cx="1332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5128" y="908720"/>
            <a:ext cx="1440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064568" y="1268760"/>
            <a:ext cx="2952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pngegg (34).png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280592" y="4293096"/>
            <a:ext cx="1281375" cy="241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393160" y="6165304"/>
            <a:ext cx="3384376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Основание: Филиал ГКУСО «ГАДЛССО» Восточного управленческого округа (г. Кушва)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ф. 9, Оп. 1-л,      Д. 109, Л. 27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55029"/>
          <a:stretch>
            <a:fillRect/>
          </a:stretch>
        </p:blipFill>
        <p:spPr bwMode="auto">
          <a:xfrm rot="10800000">
            <a:off x="1122278" y="620688"/>
            <a:ext cx="7661445" cy="3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pngwing.com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4488" y="116634"/>
            <a:ext cx="9252000" cy="4697691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6609184" y="2204864"/>
            <a:ext cx="144016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465168" y="3356992"/>
            <a:ext cx="1368152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736976" y="3573016"/>
            <a:ext cx="144016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7041232" y="2780928"/>
            <a:ext cx="1404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pngegg60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5852" y="4077072"/>
            <a:ext cx="2954296" cy="2954296"/>
          </a:xfrm>
          <a:prstGeom prst="rect">
            <a:avLst/>
          </a:prstGeom>
        </p:spPr>
      </p:pic>
      <p:pic>
        <p:nvPicPr>
          <p:cNvPr id="12" name="Рисунок 11" descr="pngegg2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0600" r="77950" b="59450"/>
          <a:stretch>
            <a:fillRect/>
          </a:stretch>
        </p:blipFill>
        <p:spPr>
          <a:xfrm>
            <a:off x="5313041" y="4797152"/>
            <a:ext cx="517261" cy="46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3" cstate="print"/>
          <a:srcRect l="14424" t="3801" r="9681" b="46199"/>
          <a:stretch>
            <a:fillRect/>
          </a:stretch>
        </p:blipFill>
        <p:spPr>
          <a:xfrm>
            <a:off x="2000672" y="188640"/>
            <a:ext cx="7620374" cy="3780000"/>
          </a:xfrm>
          <a:prstGeom prst="rect">
            <a:avLst/>
          </a:prstGeom>
        </p:spPr>
      </p:pic>
      <p:pic>
        <p:nvPicPr>
          <p:cNvPr id="5" name="Рисунок 4" descr="pngwing.com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8584" y="-315416"/>
            <a:ext cx="9217024" cy="48245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93160" y="6165304"/>
            <a:ext cx="3384376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Основание: Филиал ГКУСО «ГАДЛССО» Восточного управленческого округа (г. Карпинск)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ф. 4, Оп. 17-л,      Д. 43, Л. 39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4848" y="2564904"/>
            <a:ext cx="108012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40832" y="3140968"/>
            <a:ext cx="108012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pngegg 54(3)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96616" y="4107479"/>
            <a:ext cx="1305766" cy="2750521"/>
          </a:xfrm>
          <a:prstGeom prst="rect">
            <a:avLst/>
          </a:prstGeom>
        </p:spPr>
      </p:pic>
      <p:pic>
        <p:nvPicPr>
          <p:cNvPr id="15" name="Рисунок 14" descr="pngegg52 (1)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9895" t="35699" b="44351"/>
          <a:stretch>
            <a:fillRect/>
          </a:stretch>
        </p:blipFill>
        <p:spPr>
          <a:xfrm flipH="1">
            <a:off x="-159567" y="2132856"/>
            <a:ext cx="2319157" cy="2304000"/>
          </a:xfrm>
          <a:prstGeom prst="rect">
            <a:avLst/>
          </a:prstGeom>
        </p:spPr>
      </p:pic>
      <p:pic>
        <p:nvPicPr>
          <p:cNvPr id="14" name="Рисунок 13" descr="pngegg51.pn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00472" y="2348880"/>
            <a:ext cx="1654470" cy="129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ngegg (88)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962347" flipH="1">
            <a:off x="57641" y="85769"/>
            <a:ext cx="1893167" cy="3924000"/>
          </a:xfrm>
          <a:prstGeom prst="rect">
            <a:avLst/>
          </a:prstGeom>
        </p:spPr>
      </p:pic>
      <p:pic>
        <p:nvPicPr>
          <p:cNvPr id="7" name="Рисунок 6" descr="Image_00111_merged_page-0008.jpg"/>
          <p:cNvPicPr>
            <a:picLocks noChangeAspect="1"/>
          </p:cNvPicPr>
          <p:nvPr/>
        </p:nvPicPr>
        <p:blipFill>
          <a:blip r:embed="rId4" cstate="print"/>
          <a:srcRect b="53150"/>
          <a:stretch>
            <a:fillRect/>
          </a:stretch>
        </p:blipFill>
        <p:spPr>
          <a:xfrm>
            <a:off x="920552" y="3356992"/>
            <a:ext cx="4841748" cy="3212976"/>
          </a:xfrm>
          <a:prstGeom prst="rect">
            <a:avLst/>
          </a:prstGeom>
        </p:spPr>
      </p:pic>
      <p:pic>
        <p:nvPicPr>
          <p:cNvPr id="8" name="Рисунок 7" descr="Image_00111_merged_page-0016.jpg"/>
          <p:cNvPicPr>
            <a:picLocks noChangeAspect="1"/>
          </p:cNvPicPr>
          <p:nvPr/>
        </p:nvPicPr>
        <p:blipFill>
          <a:blip r:embed="rId5" cstate="print"/>
          <a:srcRect l="1551" t="51050" r="3019" b="11151"/>
          <a:stretch>
            <a:fillRect/>
          </a:stretch>
        </p:blipFill>
        <p:spPr>
          <a:xfrm>
            <a:off x="2432720" y="260648"/>
            <a:ext cx="4875000" cy="2700000"/>
          </a:xfrm>
          <a:prstGeom prst="rect">
            <a:avLst/>
          </a:prstGeom>
        </p:spPr>
      </p:pic>
      <p:pic>
        <p:nvPicPr>
          <p:cNvPr id="10" name="Рисунок 9" descr="pngwing.com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8664" y="-99392"/>
            <a:ext cx="5904656" cy="3456000"/>
          </a:xfrm>
          <a:prstGeom prst="rect">
            <a:avLst/>
          </a:prstGeom>
        </p:spPr>
      </p:pic>
      <p:pic>
        <p:nvPicPr>
          <p:cNvPr id="11" name="Рисунок 10" descr="pngwing.com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496" y="2924945"/>
            <a:ext cx="5802646" cy="4140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393160" y="6165304"/>
            <a:ext cx="3384376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Основание: ГКУСО «ГАДЛССО»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Рисунок 17" descr="1676298666_grizly-club-p-klipart-trudovaya-knizhka-6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97016" y="2394000"/>
            <a:ext cx="5446081" cy="4464000"/>
          </a:xfrm>
          <a:prstGeom prst="rect">
            <a:avLst/>
          </a:prstGeom>
        </p:spPr>
      </p:pic>
      <p:pic>
        <p:nvPicPr>
          <p:cNvPr id="20" name="Рисунок 19" descr="pngegg2.png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4200" r="77300" b="34799"/>
          <a:stretch>
            <a:fillRect/>
          </a:stretch>
        </p:blipFill>
        <p:spPr>
          <a:xfrm>
            <a:off x="344488" y="1268760"/>
            <a:ext cx="742928" cy="360040"/>
          </a:xfrm>
          <a:prstGeom prst="rect">
            <a:avLst/>
          </a:prstGeom>
        </p:spPr>
      </p:pic>
      <p:pic>
        <p:nvPicPr>
          <p:cNvPr id="21" name="Рисунок 20" descr="pngegg2.png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200" t="38450" r="56950" b="50000"/>
          <a:stretch>
            <a:fillRect/>
          </a:stretch>
        </p:blipFill>
        <p:spPr>
          <a:xfrm>
            <a:off x="344488" y="1772816"/>
            <a:ext cx="612002" cy="39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ngwing.com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8684" y="-171400"/>
            <a:ext cx="5688632" cy="3888000"/>
          </a:xfrm>
          <a:prstGeom prst="rect">
            <a:avLst/>
          </a:prstGeom>
        </p:spPr>
      </p:pic>
      <p:pic>
        <p:nvPicPr>
          <p:cNvPr id="4" name="Рисунок 3" descr="Image_00111_merged_page-0001.jpg"/>
          <p:cNvPicPr>
            <a:picLocks noChangeAspect="1"/>
          </p:cNvPicPr>
          <p:nvPr/>
        </p:nvPicPr>
        <p:blipFill>
          <a:blip r:embed="rId4" cstate="print"/>
          <a:srcRect l="13890" t="15350" r="3358" b="48838"/>
          <a:stretch>
            <a:fillRect/>
          </a:stretch>
        </p:blipFill>
        <p:spPr>
          <a:xfrm>
            <a:off x="848544" y="3717032"/>
            <a:ext cx="4644293" cy="2880000"/>
          </a:xfrm>
          <a:prstGeom prst="rect">
            <a:avLst/>
          </a:prstGeom>
        </p:spPr>
      </p:pic>
      <p:pic>
        <p:nvPicPr>
          <p:cNvPr id="14" name="Рисунок 13" descr="pngwing.com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496" y="3284984"/>
            <a:ext cx="5583586" cy="3744000"/>
          </a:xfrm>
          <a:prstGeom prst="rect">
            <a:avLst/>
          </a:prstGeom>
        </p:spPr>
      </p:pic>
      <p:pic>
        <p:nvPicPr>
          <p:cNvPr id="6" name="Рисунок 5" descr="Image_00130.jpg"/>
          <p:cNvPicPr>
            <a:picLocks noChangeAspect="1"/>
          </p:cNvPicPr>
          <p:nvPr/>
        </p:nvPicPr>
        <p:blipFill>
          <a:blip r:embed="rId5" cstate="print"/>
          <a:srcRect l="14864" r="6356" b="64074"/>
          <a:stretch>
            <a:fillRect/>
          </a:stretch>
        </p:blipFill>
        <p:spPr>
          <a:xfrm>
            <a:off x="2610694" y="260648"/>
            <a:ext cx="4684613" cy="3024336"/>
          </a:xfrm>
          <a:prstGeom prst="rect">
            <a:avLst/>
          </a:prstGeom>
        </p:spPr>
      </p:pic>
      <p:pic>
        <p:nvPicPr>
          <p:cNvPr id="7" name="Рисунок 6" descr="pngegg (86)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2772000" cy="2772000"/>
          </a:xfrm>
          <a:prstGeom prst="rect">
            <a:avLst/>
          </a:prstGeom>
        </p:spPr>
      </p:pic>
      <p:pic>
        <p:nvPicPr>
          <p:cNvPr id="8" name="Рисунок 7" descr="pngegg55 (4).pn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5529064" y="3501008"/>
            <a:ext cx="2304000" cy="2304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393160" y="6165304"/>
            <a:ext cx="3384376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Основание: ГКУСО «ГАДЛССО»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48744" y="1628800"/>
            <a:ext cx="4536504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864768" y="5229200"/>
            <a:ext cx="108012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08584" y="5589240"/>
            <a:ext cx="756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age_00111_merged_page-0010.jpg"/>
          <p:cNvPicPr>
            <a:picLocks noChangeAspect="1"/>
          </p:cNvPicPr>
          <p:nvPr/>
        </p:nvPicPr>
        <p:blipFill>
          <a:blip r:embed="rId3" cstate="print"/>
          <a:srcRect l="8528" t="20600" r="7047" b="30050"/>
          <a:stretch>
            <a:fillRect/>
          </a:stretch>
        </p:blipFill>
        <p:spPr>
          <a:xfrm>
            <a:off x="5097016" y="188640"/>
            <a:ext cx="4409620" cy="3636000"/>
          </a:xfrm>
          <a:prstGeom prst="rect">
            <a:avLst/>
          </a:prstGeom>
        </p:spPr>
      </p:pic>
      <p:pic>
        <p:nvPicPr>
          <p:cNvPr id="12" name="Рисунок 11" descr="Image_00111_merged_page-0015.jpg"/>
          <p:cNvPicPr>
            <a:picLocks noChangeAspect="1"/>
          </p:cNvPicPr>
          <p:nvPr/>
        </p:nvPicPr>
        <p:blipFill>
          <a:blip r:embed="rId4" cstate="print"/>
          <a:srcRect l="9998" t="35300" b="20600"/>
          <a:stretch>
            <a:fillRect/>
          </a:stretch>
        </p:blipFill>
        <p:spPr>
          <a:xfrm>
            <a:off x="272480" y="3429000"/>
            <a:ext cx="4582148" cy="3168000"/>
          </a:xfrm>
          <a:prstGeom prst="rect">
            <a:avLst/>
          </a:prstGeom>
        </p:spPr>
      </p:pic>
      <p:pic>
        <p:nvPicPr>
          <p:cNvPr id="13" name="Рисунок 12" descr="10197116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352600" y="0"/>
            <a:ext cx="3060000" cy="3060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393160" y="6165304"/>
            <a:ext cx="3384376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Основание: ГКУСО «ГАДЛССО»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Рисунок 14" descr="pngwing.com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231576" y="2996952"/>
            <a:ext cx="5544616" cy="4067992"/>
          </a:xfrm>
          <a:prstGeom prst="rect">
            <a:avLst/>
          </a:prstGeom>
        </p:spPr>
      </p:pic>
      <p:pic>
        <p:nvPicPr>
          <p:cNvPr id="16" name="Рисунок 15" descr="pngwing.com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4968" y="-315416"/>
            <a:ext cx="5328592" cy="4680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609184" y="1484784"/>
            <a:ext cx="828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193360" y="2780928"/>
            <a:ext cx="612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249</Words>
  <Application>Microsoft Office PowerPoint</Application>
  <PresentationFormat>Лист A4 (210x297 мм)</PresentationFormat>
  <Paragraphs>15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Bookman Old Style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185</cp:revision>
  <dcterms:created xsi:type="dcterms:W3CDTF">2025-01-14T03:52:23Z</dcterms:created>
  <dcterms:modified xsi:type="dcterms:W3CDTF">2025-02-11T05:55:43Z</dcterms:modified>
</cp:coreProperties>
</file>