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79" r:id="rId2"/>
    <p:sldId id="309" r:id="rId3"/>
    <p:sldId id="310" r:id="rId4"/>
    <p:sldId id="311" r:id="rId5"/>
    <p:sldId id="312" r:id="rId6"/>
    <p:sldId id="257" r:id="rId7"/>
    <p:sldId id="256" r:id="rId8"/>
    <p:sldId id="275" r:id="rId9"/>
    <p:sldId id="289" r:id="rId10"/>
    <p:sldId id="266" r:id="rId11"/>
    <p:sldId id="264" r:id="rId12"/>
    <p:sldId id="272" r:id="rId13"/>
    <p:sldId id="273" r:id="rId14"/>
    <p:sldId id="271" r:id="rId15"/>
    <p:sldId id="265" r:id="rId16"/>
    <p:sldId id="258" r:id="rId17"/>
    <p:sldId id="277" r:id="rId18"/>
    <p:sldId id="260" r:id="rId19"/>
    <p:sldId id="267" r:id="rId20"/>
    <p:sldId id="306" r:id="rId21"/>
    <p:sldId id="280" r:id="rId22"/>
    <p:sldId id="259" r:id="rId23"/>
    <p:sldId id="274" r:id="rId24"/>
    <p:sldId id="291" r:id="rId25"/>
    <p:sldId id="302" r:id="rId26"/>
    <p:sldId id="303" r:id="rId27"/>
    <p:sldId id="307" r:id="rId28"/>
    <p:sldId id="283" r:id="rId29"/>
    <p:sldId id="284" r:id="rId30"/>
    <p:sldId id="285" r:id="rId31"/>
    <p:sldId id="269" r:id="rId32"/>
    <p:sldId id="293" r:id="rId33"/>
    <p:sldId id="270" r:id="rId34"/>
    <p:sldId id="261" r:id="rId35"/>
    <p:sldId id="262" r:id="rId36"/>
    <p:sldId id="263" r:id="rId37"/>
    <p:sldId id="288" r:id="rId38"/>
    <p:sldId id="304" r:id="rId39"/>
    <p:sldId id="305" r:id="rId40"/>
    <p:sldId id="308" r:id="rId41"/>
    <p:sldId id="31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5472" autoAdjust="0"/>
  </p:normalViewPr>
  <p:slideViewPr>
    <p:cSldViewPr>
      <p:cViewPr>
        <p:scale>
          <a:sx n="55" d="100"/>
          <a:sy n="55" d="100"/>
        </p:scale>
        <p:origin x="298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26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667E5-3DCD-4ECE-AEB5-08BF8C076F8B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B6457-646D-41E2-9871-30C0EB425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412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дорогие друзья 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120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этой фотографии мы видим, как Александр Андреевич 28 августа - в День памяти депортации российских немцев в городе Алматы возлагает цветы к Камню памяти,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276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вот он в Немецком Доме на рождественском празднике не просто созерцатель, а его активный участник.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1313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15 мая Александру Андреевичу исполнится 97 лет (оркестр играет тушь). </a:t>
            </a:r>
            <a:r>
              <a:rPr lang="ru-RU" b="1" dirty="0" smtClean="0"/>
              <a:t>Сегодня он с нами на связи : «…………..».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095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Александр Андреевич был первым руководителем оркестра народных инструментов в нашем Дворце культуры горняков.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Через какие тернии ему пришлось пройти, чтобы получить право работать по специальности, полученной до начало ВОВ 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4106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что он пишет в своей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автобиографии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1950 году: «…Родился я в селе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Штрассбург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Палассовского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Саратовской области, в семье крестьян.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874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1935году окончил семилетнюю школу и в городе Энгельсе поступил в музыкальный техникум.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203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1938 году окончил техникум и был направлен на практику в ансамбль песни и пляски при Немецкой Государственной Филармонии в качестве концерт- мастера на русских народных инструментах в городе Энгельсе.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865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1940 году был призван в Красную Армию. После окончания Горьковской полковой школы в звании помощника командира взвода был направлен в действующую армию. В октябре 1941г. меня переводят в трудовую армию на строительство завода в городе Каменск-Уральском Свердловской области. В мае 1942г. переводят в Ирбит, в 1943г.  из Ирбита переводят в Тавду на строительство фанерного завода, а 19 декабря 1944года переводят в город Кушву на строительство Гороблагодатского рудника, где я работаю по настоящее время в качестве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коновозчика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874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архивной справки, полученной из областного информационного центра, мы узнаём, что Александр Андреевич </a:t>
            </a:r>
            <a:r>
              <a:rPr lang="ru-RU" dirty="0" err="1" smtClean="0"/>
              <a:t>Риль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666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27.04.52г. пишет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заявление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имя директора средней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школы №1 тов. Шабанова Ивана Михайловича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котором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излагает просьбу принять его на работу в качестве руководителя ансамбля народных инструментов;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28.04.52г. пишет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коменданту письмо – ходатайство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просьбой перевести его в среднюю школу №1;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6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Закрыты в нашу память на века,</a:t>
            </a:r>
          </a:p>
          <a:p>
            <a:r>
              <a:rPr lang="ru-RU" dirty="0" smtClean="0"/>
              <a:t>И даты, и события, и лица. (В. </a:t>
            </a:r>
            <a:r>
              <a:rPr lang="ru-RU" dirty="0" err="1" smtClean="0"/>
              <a:t>Высотский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63A82-2FF4-473A-A239-1A468C7A04B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205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1.05.52г. Александр Андреевич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приступает к работе в школе №1.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так он сделал первый шаг к своему любимому виду работы.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293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личной учётной карточки ГБСУ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видим, что Александр Андреевич днём работал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коневозчиком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плотником на лесозаводе, а вечерами и в выходные дни занимался с оркестром.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только 4.03.56г., когда наступила  оттепель, он по просьбе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рудкома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Гороблагодатского рудоуправления  переходит во Дворец культуры руководителем оркестра народных инструментов.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508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письме автор письма пишет: «…Александр Андреевич очень серьёзно относился к обучению оркестрантов. Вначале он познакомил нас с инструментами и их звучанием. Потом мы начали изучать нотную грамоту.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4350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каждого инструмента Александр Андреевич сам написал партитуру довольно оригинальным способом. Он на слух записывал ноты с пластинки, которую прокручивал на проигрывателе много-много раз.  Мы, оркестранты, были несказанно удивлены этому.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818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Александр Андреевич был безумно влюблён в русскую народную музыку. В репертуаре нашего оркестра были такие произведения, как: «Во поле берёза стояла», «Вальс берёзки», «Выхожу один я на дорогу», «Вдоль по Питерской» и многие другие.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230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ноября 1955 года на открытии Дворца культуры горняков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557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оркестр выступал с лучшими музыкальными произведениями. (Играет оркестр русских народных инструментов  школы искусств №1, дирижёр - Л. Л.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Есюнина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0812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принимали активное участие во всех проводимых культурных мероприятиях нашего города».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подтверждением этому является заметка в газете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Кушвинский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рабочий» от 6.06.56г.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714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Заведующий отделом культуры горисполкома В.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Лузинов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статье «В летнем театре», что находился в саду горняков пишет: «…2 июня смотр художественной самодеятельности на первом фестивале молодёжи в нашем городе открыл оркестр народных инструментов ДК. …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186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Жюри и слушатели высоко оценили выступление этого оркестра, исполнившего две русские народные песни,  неаполитанскую песенку и присудило ему звание – ЛУЧШИЙ ОРКЕСТР НА МОЛОДЁЖНОМ ПРАЗДНИКЕ!» (Играет оркестр  народных инструментов школы искусств №1).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0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 не ушли в забвенье люди,</a:t>
            </a:r>
          </a:p>
          <a:p>
            <a:r>
              <a:rPr lang="ru-RU" dirty="0" smtClean="0"/>
              <a:t>Которые учили нас разумно и красиво</a:t>
            </a:r>
            <a:r>
              <a:rPr lang="ru-RU" baseline="0" dirty="0" smtClean="0"/>
              <a:t> жить,</a:t>
            </a:r>
          </a:p>
          <a:p>
            <a:r>
              <a:rPr lang="ru-RU" baseline="0" dirty="0" smtClean="0"/>
              <a:t>Работники архивов помогли нам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63A82-2FF4-473A-A239-1A468C7A04B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8304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Александр Андреевич, его жена Мария Давыдовна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Свеженец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дочь Нина (1948 г.р.), жила в нашем городе до 60-го года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997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посёлке Строителей, который построили военнопленные,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8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бараке № 9, квартира 16.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783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«В 1959 году папа уехал в Алма-Ату,- говорит Нина Александровна,- устроился на работу руководителем оркестра народных инструментов во дворец культуры железнодорожников, получил комнату и  в 1960 году  к нему приехали мы с мамой».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769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Наступила пора предоставить слово автору этого письма, которое побудило меня отправиться в поиск Александра Андреевича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это – Анатолию Алексеевичу Воронову: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281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«Моему кумиру – Александру Андреевичу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Рилю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         о         с         в         я         щ         а         ю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: 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жизни много хороших людей я встречал.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Доброту и порядочность в них отмечал.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 одном я поведаю – Он мой кумир.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был Александр Андреевич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буквально недавно пришла весть в мой кров,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кумир мой сегодня и жив, и здоров!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общался с ним в юности только шесть лет,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забыть, до сих пор, не могу Его, нет!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Казахстане Он, в бывшей столице живёт,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Обожаемым дедом для внуков слывёт.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 будет ему девяносто семь лет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дай боже Ему дотянуть до ста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Биографию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мне Нина дала.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него, я прочёл, жизнь суровой была.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и я стали жертвами диких репрессий,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об этом молчала тогда наша пресса.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Александра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Андрсеевича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 познал,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Он кандидатов в оркестр набирал.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числе я на курсы Его поступил.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Контрабас Он, освоить, за мной закрепил.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на курсах Его изучали тогда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Нотный стан, ноты, знаки – без них никогда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суметь нам по нотам, как надо, играть.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всё, говорил Он, нам надо узнать.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038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кумир – Александр Андреевич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Риль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Убеждённо и страстно нам всем говорил: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«Расширяйте, ребята, вы свой кругозор.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любить, жить без музыки – это позор».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 же Он, помню я, страстный был меломан,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Слушать очень любил, как поёт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Мулерман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Композиторов, «кучке могучей» - радел,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от музыки русской Он просто балдел».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304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Играет оркестр народных инструментов школы искусств №1 города Кушвы Свердловской области. Директор этой школы и дирижёр оркестра – Лариса Леонидовна </a:t>
            </a:r>
            <a:r>
              <a:rPr lang="ru-RU" dirty="0" err="1" smtClean="0"/>
              <a:t>Есюнина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Историю судеб их восстановить. ( Н. Смолина 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63A82-2FF4-473A-A239-1A468C7A04B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488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 октября 2012 года я получила письмо, автор которого пишет: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3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«Прошло уже полвека, как я расстался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2577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оркестром русских народных инструментов, но в памяти моей остались неизгладимые впечатления о днях, проведённых в этом  оркестре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3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 и об удивительном его руководителе-Александре</a:t>
            </a:r>
            <a:r>
              <a:rPr lang="ru-RU" sz="1400" baseline="0" dirty="0" smtClean="0"/>
              <a:t> Андреевиче </a:t>
            </a:r>
            <a:r>
              <a:rPr lang="ru-RU" sz="1400" baseline="0" dirty="0" err="1" smtClean="0"/>
              <a:t>Риль</a:t>
            </a:r>
            <a:r>
              <a:rPr lang="ru-RU" sz="1400" baseline="0" dirty="0" smtClean="0"/>
              <a:t>. Он был очень хорошим человеком. Интеллигентность, скромность, трудолюбие, требовательность, ответственность, внимательность, пунктуальность-вот далеко не полный перечень характерных его черт, за которые мы уважали его».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01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Почему он</a:t>
            </a:r>
            <a:r>
              <a:rPr lang="ru-RU" baseline="0" dirty="0" smtClean="0"/>
              <a:t> был? Он жив! Здоров! И ведёт активный образ жизни!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6457-646D-41E2-9871-30C0EB42594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54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683094-7667-4001-9537-12518AF95940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1C0EB9-D0E2-4568-B75A-246CB09AA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jpeg"/><Relationship Id="rId4" Type="http://schemas.openxmlformats.org/officeDocument/2006/relationships/hyperlink" Target="http://www.shunk.ru/photo/1878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8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kushvaoni/view/1054502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143372" y="142852"/>
            <a:ext cx="4730631" cy="649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429520" y="6286520"/>
            <a:ext cx="142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17.04.2014г.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214290"/>
            <a:ext cx="271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АРХИВНЫХ </a:t>
            </a:r>
          </a:p>
          <a:p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ДОКУМЕНТОВ</a:t>
            </a:r>
            <a:endParaRPr lang="ru-RU" i="1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Мои документы\ЖУРАВЛЕВА\УЧИТЕЛЯ\начальная школа\СМОЛИНА НН\смолина для ВЫСТАВКИ\здание архивов\архив кушва +.jpg"/>
          <p:cNvPicPr>
            <a:picLocks noChangeAspect="1" noChangeArrowheads="1"/>
          </p:cNvPicPr>
          <p:nvPr/>
        </p:nvPicPr>
        <p:blipFill>
          <a:blip r:embed="rId3" cstate="print"/>
          <a:srcRect t="4938" b="12757"/>
          <a:stretch>
            <a:fillRect/>
          </a:stretch>
        </p:blipFill>
        <p:spPr bwMode="auto">
          <a:xfrm>
            <a:off x="500034" y="2428868"/>
            <a:ext cx="4663473" cy="287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714480" y="214290"/>
            <a:ext cx="5445806" cy="2854697"/>
          </a:xfrm>
          <a:prstGeom prst="rect">
            <a:avLst/>
          </a:prstGeom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lvl="0" algn="r"/>
            <a:r>
              <a:rPr lang="ru-RU" sz="3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«СУДЬБЫ ЛЮДЕЙ </a:t>
            </a:r>
          </a:p>
          <a:p>
            <a:pPr lvl="0" algn="r"/>
            <a:r>
              <a:rPr lang="ru-RU" sz="3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НА ИЗЛОМАХ ИСТОРИИ»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500702"/>
            <a:ext cx="4714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Филиал  ГКСО «ГАДЛССО»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Горнозаводского управленческого  округа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Адрес: 624300 г. Кушва, Свердловской обл.,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ул. Первомайская, 50.</a:t>
            </a:r>
          </a:p>
        </p:txBody>
      </p:sp>
      <p:pic>
        <p:nvPicPr>
          <p:cNvPr id="11" name="Picture 2" descr="E:\Мои документы\ЖУРАВЛЕВА\УЧИТЕЛЯ\начальная школа\СМОЛИНА НН\смолина для ВЫСТАВКИ\здание архивов\архив кушва +.jpg"/>
          <p:cNvPicPr>
            <a:picLocks noChangeAspect="1" noChangeArrowheads="1"/>
          </p:cNvPicPr>
          <p:nvPr/>
        </p:nvPicPr>
        <p:blipFill>
          <a:blip r:embed="rId3" cstate="print"/>
          <a:srcRect t="4938" b="12757"/>
          <a:stretch>
            <a:fillRect/>
          </a:stretch>
        </p:blipFill>
        <p:spPr bwMode="auto">
          <a:xfrm>
            <a:off x="652434" y="2581268"/>
            <a:ext cx="4663473" cy="287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6194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 из Алматы    03-02-2014_13-08-56\DSC0071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34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Admin\Desktop\фото из Алматы    03-02-2014_13-08-56\DSC_4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57" b="13957"/>
          <a:stretch/>
        </p:blipFill>
        <p:spPr bwMode="auto">
          <a:xfrm>
            <a:off x="2923480" y="285728"/>
            <a:ext cx="5787120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E:\Мои документы\ЖУРАВЛЕВА\РИСУНКИ + ДИПЛОМЫ\КЛИПАРТ +\РАСТЕНИЯ +\ЦВЕТЫ\445b68d921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2000241"/>
            <a:ext cx="3691137" cy="485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246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фото из Алматы    03-02-2014_13-08-56\Риль 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19205" cy="68580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9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фото из Алматы    03-02-2014_13-08-56\Риль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4" r="18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913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4346" y="1361608"/>
            <a:ext cx="9572692" cy="549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Users\Admin\Desktop\фото из Алматы    03-02-2014_13-08-56\Риль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23" b="23375"/>
          <a:stretch>
            <a:fillRect/>
          </a:stretch>
        </p:blipFill>
        <p:spPr bwMode="auto">
          <a:xfrm>
            <a:off x="2571736" y="214290"/>
            <a:ext cx="6247183" cy="643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0820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4346" y="1361608"/>
            <a:ext cx="9572692" cy="549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E:\Мои документы\ЖУРАВЛЕВА\РИСУНКИ + ДИПЛОМЫ\КЛИПАРТ +\РАСТЕНИЯ +\ЦВЕТЫ\924857f7b1c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596" y="214290"/>
            <a:ext cx="4572000" cy="6166350"/>
          </a:xfrm>
          <a:prstGeom prst="rect">
            <a:avLst/>
          </a:prstGeom>
          <a:noFill/>
        </p:spPr>
      </p:pic>
      <p:pic>
        <p:nvPicPr>
          <p:cNvPr id="10242" name="Picture 2" descr="C:\Users\Admin\Desktop\фото из Алматы    03-02-2014_13-08-56\DSC_674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14678" y="357166"/>
            <a:ext cx="4071966" cy="606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6215074" y="5643578"/>
            <a:ext cx="2786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15 мая  1917 г.р.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571480"/>
            <a:ext cx="2571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Александр </a:t>
            </a:r>
          </a:p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Андреевич</a:t>
            </a:r>
          </a:p>
          <a:p>
            <a:r>
              <a:rPr lang="ru-RU" sz="3200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РИЛЬ</a:t>
            </a:r>
          </a:p>
        </p:txBody>
      </p:sp>
    </p:spTree>
    <p:extLst>
      <p:ext uri="{BB962C8B-B14F-4D97-AF65-F5344CB8AC3E}">
        <p14:creationId xmlns:p14="http://schemas.microsoft.com/office/powerpoint/2010/main" xmlns="" val="53438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дворец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9100279" cy="607233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252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Мои документы\ЖУРАВЛЕВА\УЧИТЕЛЯ\начальная школа\СМОЛИНА НН\смолина для ВЫСТАВКИ\здание архивов\Информационный центр ГУ МВ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1"/>
            <a:ext cx="3446884" cy="459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71472" y="5715016"/>
            <a:ext cx="264320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ИЦ МВД РФ </a:t>
            </a:r>
          </a:p>
          <a:p>
            <a:pPr algn="r">
              <a:lnSpc>
                <a:spcPct val="80000"/>
              </a:lnSpc>
            </a:pPr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г. Екатеринбург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28604"/>
            <a:ext cx="4210548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5772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43702" y="63579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7" name="Picture 2" descr="C:\Users\Admin\Desktop\ф2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379670"/>
          </a:xfrm>
          <a:prstGeom prst="rect">
            <a:avLst/>
          </a:prstGeom>
          <a:noFill/>
          <a:ln w="57150"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72198" y="6000768"/>
            <a:ext cx="257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г. Энгельс</a:t>
            </a:r>
          </a:p>
        </p:txBody>
      </p:sp>
    </p:spTree>
    <p:extLst>
      <p:ext uri="{BB962C8B-B14F-4D97-AF65-F5344CB8AC3E}">
        <p14:creationId xmlns:p14="http://schemas.microsoft.com/office/powerpoint/2010/main" xmlns="" val="95199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79712" y="548680"/>
            <a:ext cx="6400800" cy="3474720"/>
          </a:xfrm>
        </p:spPr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фото из Алматы    03-02-2014_13-08-56\Риль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8465992" cy="595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0808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/>
          <p:nvPr/>
        </p:nvGrpSpPr>
        <p:grpSpPr>
          <a:xfrm>
            <a:off x="1493024" y="0"/>
            <a:ext cx="7650976" cy="6858000"/>
            <a:chOff x="1857356" y="0"/>
            <a:chExt cx="7286644" cy="6531428"/>
          </a:xfrm>
        </p:grpSpPr>
        <p:pic>
          <p:nvPicPr>
            <p:cNvPr id="10" name="Picture 3" descr="E:\Мои документы\ЖУРАВЛЕВА\кушва\кушва\кушва 1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857356" y="0"/>
              <a:ext cx="7286644" cy="5465421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857356" y="5500701"/>
              <a:ext cx="7286644" cy="103072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1857356" y="3786190"/>
              <a:ext cx="7286644" cy="171451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857356" y="0"/>
              <a:ext cx="7286644" cy="14287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4143380"/>
            <a:ext cx="5834528" cy="229225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42853"/>
            <a:ext cx="2983327" cy="37147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F:\герб\гербы городов горнозаводского округа\КУШВА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143380"/>
            <a:ext cx="1474685" cy="2373055"/>
          </a:xfrm>
          <a:prstGeom prst="rect">
            <a:avLst/>
          </a:prstGeom>
          <a:noFill/>
          <a:effectLst>
            <a:outerShdw blurRad="406400" dist="38100" dir="5400000" algn="t" rotWithShape="0">
              <a:schemeClr val="bg1"/>
            </a:outerShdw>
          </a:effectLst>
        </p:spPr>
      </p:pic>
      <p:sp>
        <p:nvSpPr>
          <p:cNvPr id="19" name="Овал 18"/>
          <p:cNvSpPr/>
          <p:nvPr/>
        </p:nvSpPr>
        <p:spPr>
          <a:xfrm>
            <a:off x="1214414" y="2428868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14282" y="207167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Impact" pitchFamily="34" charset="0"/>
              </a:rPr>
              <a:t>КУШВА</a:t>
            </a:r>
            <a:endParaRPr lang="ru-RU" dirty="0">
              <a:solidFill>
                <a:srgbClr val="C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Admin\Desktop\риль автобиография +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28604"/>
            <a:ext cx="4429156" cy="597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Мои документы\ЖУРАВЛЕВА\УЧИТЕЛЯ\начальная школа\СМОЛИНА НН\смолина для ВЫСТАВКИ\здание архивов\Информационный центр ГУ МВ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0041"/>
            <a:ext cx="3446884" cy="459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71472" y="5715016"/>
            <a:ext cx="264320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ИЦ МВД РФ </a:t>
            </a:r>
          </a:p>
          <a:p>
            <a:pPr algn="r">
              <a:lnSpc>
                <a:spcPct val="80000"/>
              </a:lnSpc>
            </a:pPr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г. 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xmlns="" val="251273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g0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85728"/>
            <a:ext cx="4443984" cy="625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E:\Мои документы\ЖУРАВЛЕВА\УЧИТЕЛЯ\начальная школа\СМОЛИНА НН\смолина для ВЫСТАВКИ\здание архивов\Информационный центр ГУ МВ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00041"/>
            <a:ext cx="3446884" cy="459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71472" y="5715016"/>
            <a:ext cx="264320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ИЦ МВД РФ </a:t>
            </a:r>
          </a:p>
          <a:p>
            <a:pPr algn="r">
              <a:lnSpc>
                <a:spcPct val="80000"/>
              </a:lnSpc>
            </a:pPr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г. 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xmlns="" val="207096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14290"/>
            <a:ext cx="9144000" cy="107154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0" y="6357958"/>
            <a:ext cx="9144000" cy="28572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Admin\Desktop\03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3742" y="1571613"/>
            <a:ext cx="6334538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Admin\Desktop\getImageCAETDQJ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97" t="18655" r="43603" b="38007"/>
          <a:stretch/>
        </p:blipFill>
        <p:spPr bwMode="auto">
          <a:xfrm>
            <a:off x="500034" y="500042"/>
            <a:ext cx="3000396" cy="311533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0034" y="3857628"/>
            <a:ext cx="3429024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Директор школы №1</a:t>
            </a:r>
            <a:endParaRPr lang="ru-RU" sz="2400" spc="6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ШАБАНОВ </a:t>
            </a:r>
          </a:p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Иван </a:t>
            </a:r>
          </a:p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xmlns="" val="27381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C:\Users\Admin\Desktop\фото из Алматы    03-02-2014_13-08-56\Риль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642918"/>
            <a:ext cx="8077786" cy="507209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739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F:\Реснянский сканирование\сканирование0004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" t="2181" r="3922" b="50000"/>
          <a:stretch/>
        </p:blipFill>
        <p:spPr bwMode="auto">
          <a:xfrm>
            <a:off x="2000232" y="357166"/>
            <a:ext cx="6715172" cy="469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E:\Мои документы\ЖУРАВЛЕВА\УЧИТЕЛЯ\начальная школа\СМОЛИНА НН\смолина для ВЫСТАВКИ\здание архивов\архив кушва +.jpg"/>
          <p:cNvPicPr>
            <a:picLocks noChangeAspect="1" noChangeArrowheads="1"/>
          </p:cNvPicPr>
          <p:nvPr/>
        </p:nvPicPr>
        <p:blipFill>
          <a:blip r:embed="rId5" cstate="print"/>
          <a:srcRect t="4938" b="12757"/>
          <a:stretch>
            <a:fillRect/>
          </a:stretch>
        </p:blipFill>
        <p:spPr bwMode="auto">
          <a:xfrm>
            <a:off x="571472" y="4429132"/>
            <a:ext cx="3500462" cy="216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214810" y="6143644"/>
            <a:ext cx="371477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АРХИВ г. Кушвы</a:t>
            </a:r>
          </a:p>
        </p:txBody>
      </p:sp>
    </p:spTree>
    <p:extLst>
      <p:ext uri="{BB962C8B-B14F-4D97-AF65-F5344CB8AC3E}">
        <p14:creationId xmlns:p14="http://schemas.microsoft.com/office/powerpoint/2010/main" xmlns="" val="200450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5.picsearch.com/is?UWfxAVETIOQ503mPDQtvHKDbW6DUKMU-4RIF0Wd0KHM&amp;height=224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753" y="0"/>
            <a:ext cx="7069248" cy="5286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из Алматы    03-02-2014_13-08-56\Риль1.jpg"/>
          <p:cNvPicPr>
            <a:picLocks noChangeAspect="1" noChangeArrowheads="1"/>
          </p:cNvPicPr>
          <p:nvPr/>
        </p:nvPicPr>
        <p:blipFill rotWithShape="1">
          <a:blip r:embed="rId4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87" r="66074"/>
          <a:stretch/>
        </p:blipFill>
        <p:spPr bwMode="auto">
          <a:xfrm>
            <a:off x="500034" y="1121425"/>
            <a:ext cx="3071834" cy="509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929058" y="5429264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Александр Андреевич</a:t>
            </a:r>
          </a:p>
          <a:p>
            <a:r>
              <a:rPr lang="ru-RU" sz="2400" b="1" i="1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РИЛЬ</a:t>
            </a:r>
          </a:p>
        </p:txBody>
      </p:sp>
    </p:spTree>
    <p:extLst>
      <p:ext uri="{BB962C8B-B14F-4D97-AF65-F5344CB8AC3E}">
        <p14:creationId xmlns:p14="http://schemas.microsoft.com/office/powerpoint/2010/main" xmlns="" val="235487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4346" y="0"/>
            <a:ext cx="9572692" cy="549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Admin\Desktop\фото из Алматы    03-02-2014_13-08-56\Риль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61" r="32679"/>
          <a:stretch/>
        </p:blipFill>
        <p:spPr bwMode="auto">
          <a:xfrm>
            <a:off x="5286380" y="428604"/>
            <a:ext cx="3071834" cy="594720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липарт - Старинные проигрывател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67" t="64590" r="3634" b="7731"/>
          <a:stretch/>
        </p:blipFill>
        <p:spPr bwMode="auto">
          <a:xfrm>
            <a:off x="1500166" y="3500438"/>
            <a:ext cx="3358903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9509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zelenayaplaneta.ru/upload/iblock/157/1577be50415aaf8946a7fdee17444a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652"/>
          <a:stretch>
            <a:fillRect/>
          </a:stretch>
        </p:blipFill>
        <p:spPr bwMode="auto">
          <a:xfrm rot="20472036" flipH="1">
            <a:off x="-357009" y="1729996"/>
            <a:ext cx="2752706" cy="5334001"/>
          </a:xfrm>
          <a:prstGeom prst="rect">
            <a:avLst/>
          </a:prstGeom>
          <a:noFill/>
        </p:spPr>
      </p:pic>
      <p:pic>
        <p:nvPicPr>
          <p:cNvPr id="1026" name="Picture 2" descr="Во поле береза стояла - поле дерево береза зелень лето листва фото фотосайт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763"/>
          <a:stretch/>
        </p:blipFill>
        <p:spPr bwMode="auto">
          <a:xfrm>
            <a:off x="1899605" y="0"/>
            <a:ext cx="7244396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www.zelenayaplaneta.ru/upload/iblock/157/1577be50415aaf8946a7fdee17444a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5467350" cy="5334001"/>
          </a:xfrm>
          <a:prstGeom prst="rect">
            <a:avLst/>
          </a:prstGeom>
          <a:noFill/>
        </p:spPr>
      </p:pic>
      <p:pic>
        <p:nvPicPr>
          <p:cNvPr id="1027" name="Picture 3" descr="C:\Users\Admin\Desktop\фото из Алматы    03-02-2014_13-08-56\Риль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28604"/>
            <a:ext cx="4631899" cy="321471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42976" y="5143512"/>
            <a:ext cx="500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Русская народная песня</a:t>
            </a:r>
          </a:p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«Во поле берёза стояла»</a:t>
            </a:r>
          </a:p>
        </p:txBody>
      </p:sp>
    </p:spTree>
    <p:extLst>
      <p:ext uri="{BB962C8B-B14F-4D97-AF65-F5344CB8AC3E}">
        <p14:creationId xmlns:p14="http://schemas.microsoft.com/office/powerpoint/2010/main" xmlns="" val="260479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дворец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00279" cy="607233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500702"/>
            <a:ext cx="86439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4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5 ноября 1955 года</a:t>
            </a:r>
            <a:endParaRPr lang="ru-RU" sz="4400" b="1" spc="6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00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МУЗЫКАНТЫ ОРКЕСТРА РУССКИХ НАРОДНЫХ НСТРУМЕНТОВ ДК ГОРНЯ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86808" cy="569359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486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рхив\222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8186683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7572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86182" y="179096"/>
            <a:ext cx="5105734" cy="645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 descr="E:\Мои документы\ЖУРАВЛЕВА\УЧИТЕЛЯ\начальная школа\СМОЛИНА НН\история САДА ГОРНЯКОВ\КУШВИНСКИЙ РАБОЧИЙ\КУШВИНСКИЙ РАБОЧИЙ заголовок 6 июня 1956г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285720" y="428604"/>
            <a:ext cx="6286544" cy="236042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714348" y="2071678"/>
            <a:ext cx="7943876" cy="41788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122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история САДА ГОРНЯКОВ\ФОТО история сада горняков\сад горняков 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142875"/>
            <a:ext cx="9197975" cy="6572250"/>
          </a:xfrm>
          <a:prstGeom prst="rect">
            <a:avLst/>
          </a:prstGeom>
          <a:noFill/>
          <a:ln w="57150"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191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86182" y="179096"/>
            <a:ext cx="5105734" cy="645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F:\МУЗЫКАНТЫ ОРКЕСТРА РУССКИХ НАРОДНЫХ НСТРУМЕНТОВ ДК ГОРНЯКОВ.jpg"/>
          <p:cNvPicPr>
            <a:picLocks noChangeAspect="1" noChangeArrowheads="1"/>
          </p:cNvPicPr>
          <p:nvPr/>
        </p:nvPicPr>
        <p:blipFill>
          <a:blip r:embed="rId4" cstate="print"/>
          <a:srcRect t="34602"/>
          <a:stretch>
            <a:fillRect/>
          </a:stretch>
        </p:blipFill>
        <p:spPr bwMode="auto">
          <a:xfrm>
            <a:off x="357158" y="2357430"/>
            <a:ext cx="5882537" cy="264320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357158" y="428604"/>
            <a:ext cx="5643602" cy="5907951"/>
            <a:chOff x="357158" y="428604"/>
            <a:chExt cx="5643602" cy="5907951"/>
          </a:xfrm>
        </p:grpSpPr>
        <p:sp>
          <p:nvSpPr>
            <p:cNvPr id="12" name="TextBox 11"/>
            <p:cNvSpPr txBox="1"/>
            <p:nvPr/>
          </p:nvSpPr>
          <p:spPr>
            <a:xfrm>
              <a:off x="428596" y="5357826"/>
              <a:ext cx="5572164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C00000"/>
                  </a:solidFill>
                  <a:effectLst>
                    <a:glow rad="228600">
                      <a:srgbClr val="FFFFFF"/>
                    </a:glow>
                  </a:effectLst>
                  <a:latin typeface="Impact" pitchFamily="34" charset="0"/>
                  <a:cs typeface="Times New Roman" pitchFamily="18" charset="0"/>
                </a:rPr>
                <a:t>ЛУЧШИЙ ОРКЕСТР</a:t>
              </a:r>
            </a:p>
            <a:p>
              <a:pPr>
                <a:lnSpc>
                  <a:spcPct val="80000"/>
                </a:lnSpc>
              </a:pPr>
              <a:r>
                <a:rPr lang="ru-RU" sz="3200" b="1" i="1" dirty="0" smtClean="0">
                  <a:solidFill>
                    <a:srgbClr val="C00000"/>
                  </a:solidFill>
                  <a:effectLst>
                    <a:glow rad="228600">
                      <a:srgbClr val="FFFFFF"/>
                    </a:glow>
                  </a:effectLst>
                  <a:latin typeface="Times New Roman" pitchFamily="18" charset="0"/>
                  <a:cs typeface="Times New Roman" pitchFamily="18" charset="0"/>
                </a:rPr>
                <a:t>на молодёжном празднике</a:t>
              </a:r>
            </a:p>
          </p:txBody>
        </p:sp>
        <p:pic>
          <p:nvPicPr>
            <p:cNvPr id="11" name="Picture 3" descr="E:\Мои документы\ЖУРАВЛЕВА\УЧИТЕЛЯ\начальная школа\СМОЛИНА НН\история САДА ГОРНЯКОВ\КУШВИНСКИЙ РАБОЧИЙ\КУШВИНСКИЙ РАБОЧИЙ заголовок 6 июня 1956г.jpg"/>
            <p:cNvPicPr>
              <a:picLocks noChangeAspect="1" noChangeArrowheads="1"/>
            </p:cNvPicPr>
            <p:nvPr/>
          </p:nvPicPr>
          <p:blipFill>
            <a:blip r:embed="rId5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357158" y="428604"/>
              <a:ext cx="4214842" cy="15825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xmlns="" val="400947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338" name="Picture 2" descr="C:\Users\Admin\Desktop\фото из Алматы    03-02-2014_13-08-56\Риль 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0" b="38382"/>
          <a:stretch>
            <a:fillRect/>
          </a:stretch>
        </p:blipFill>
        <p:spPr bwMode="auto">
          <a:xfrm>
            <a:off x="1785918" y="357166"/>
            <a:ext cx="6103952" cy="570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1285852" y="3786190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Дочь  -</a:t>
            </a:r>
          </a:p>
          <a:p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Нина</a:t>
            </a:r>
          </a:p>
          <a:p>
            <a:r>
              <a:rPr lang="ru-RU" sz="240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СВЕЖЕНЕЦ</a:t>
            </a:r>
            <a:endParaRPr lang="ru-RU" sz="24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8992" y="621508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Александр Андреевич РИЛЬ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12" y="3857628"/>
            <a:ext cx="2357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Жена – </a:t>
            </a:r>
          </a:p>
          <a:p>
            <a:pPr algn="r"/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Мария Давыдовна СВЕЖЕНЕЦ</a:t>
            </a:r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Impac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26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для презентации2.02.2014г.Новая папка (2)\Смолина\DSC0016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1" r="10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034" y="5000636"/>
            <a:ext cx="5072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г. Кушва,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Свердловской области,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посёлок Строителей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19900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фото для презентации2.02.2014г.Новая папка (2)\Смолина\DSC0017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28604"/>
            <a:ext cx="9138075" cy="607220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0034" y="5786454"/>
            <a:ext cx="6572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арак № </a:t>
            </a:r>
            <a:r>
              <a:rPr lang="ru-RU" sz="4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9</a:t>
            </a:r>
            <a:r>
              <a:rPr lang="ru-RU" sz="4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комната № </a:t>
            </a:r>
            <a:r>
              <a:rPr lang="ru-RU" sz="4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xmlns="" val="1496515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500702"/>
            <a:ext cx="9144000" cy="107154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Admin\Desktop\96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9"/>
          <a:stretch/>
        </p:blipFill>
        <p:spPr bwMode="auto">
          <a:xfrm>
            <a:off x="2244960" y="428604"/>
            <a:ext cx="6899040" cy="464344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3582" t="11271" r="16568" b="21102"/>
          <a:stretch>
            <a:fillRect/>
          </a:stretch>
        </p:blipFill>
        <p:spPr bwMode="auto">
          <a:xfrm>
            <a:off x="571472" y="2428868"/>
            <a:ext cx="273250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714744" y="4214818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г. Алма-Ата</a:t>
            </a:r>
          </a:p>
          <a:p>
            <a:pPr algn="r"/>
            <a: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ДК железнодорожников 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0" y="285728"/>
            <a:ext cx="9144000" cy="28572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5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571504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E:\Мои документы\ЖУРАВЛЕВА\УЧИТЕЛЯ\начальная школа\СМОЛИНА НН\смолина для ВЫСТАВКИ\для выставки+++\письмо 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409235">
            <a:off x="3482584" y="445740"/>
            <a:ext cx="4253423" cy="596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E:\Мои документы\ЖУРАВЛЕВА\УЧИТЕЛЯ\начальная школа\СМОЛИНА НН\смолина для ВЫСТАВКИ\для выставки+++\письмо 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55410">
            <a:off x="580259" y="466780"/>
            <a:ext cx="4301155" cy="595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71538" y="214290"/>
            <a:ext cx="4296874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E:\img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214686"/>
            <a:ext cx="2085733" cy="295232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00166" y="5000636"/>
            <a:ext cx="4786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Анатолий Алексеевич</a:t>
            </a:r>
          </a:p>
          <a:p>
            <a:pPr algn="r"/>
            <a:r>
              <a:rPr lang="ru-RU" sz="3200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ВОРОНОВ</a:t>
            </a:r>
          </a:p>
        </p:txBody>
      </p:sp>
    </p:spTree>
    <p:extLst>
      <p:ext uri="{BB962C8B-B14F-4D97-AF65-F5344CB8AC3E}">
        <p14:creationId xmlns:p14="http://schemas.microsoft.com/office/powerpoint/2010/main" xmlns="" val="218802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4346" y="1140220"/>
            <a:ext cx="9572692" cy="549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75856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7304" t="5830" r="27808" b="32662"/>
          <a:stretch>
            <a:fillRect/>
          </a:stretch>
        </p:blipFill>
        <p:spPr bwMode="auto">
          <a:xfrm>
            <a:off x="3643306" y="500042"/>
            <a:ext cx="5076969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 b="2866"/>
          <a:stretch>
            <a:fillRect/>
          </a:stretch>
        </p:blipFill>
        <p:spPr bwMode="auto">
          <a:xfrm>
            <a:off x="2071670" y="1714488"/>
            <a:ext cx="4762531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6923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o1.imgsmail.ru/imgpreview?key=http%3A//img0.liveinternet.ru/images/attach/b/3/20/258/20258529_view.jpg&amp;mb=imgdb_preview_933&amp;q=90&amp;w=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5977255" cy="4476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риль\Риль Александр Андреевич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500042"/>
            <a:ext cx="3096345" cy="4464496"/>
          </a:xfrm>
          <a:prstGeom prst="rect">
            <a:avLst/>
          </a:prstGeom>
          <a:ln w="1905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28" y="500042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anose="020B0806030902050204" pitchFamily="34" charset="0"/>
              </a:rPr>
              <a:t>Александр </a:t>
            </a:r>
          </a:p>
          <a:p>
            <a:pPr algn="r"/>
            <a:r>
              <a:rPr lang="ru-RU" sz="40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anose="020B0806030902050204" pitchFamily="34" charset="0"/>
              </a:rPr>
              <a:t> Андреевич</a:t>
            </a:r>
          </a:p>
          <a:p>
            <a:pPr algn="r"/>
            <a:r>
              <a:rPr lang="ru-RU" sz="4000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anose="020B0806030902050204" pitchFamily="34" charset="0"/>
              </a:rPr>
              <a:t>РИЛЬ</a:t>
            </a:r>
          </a:p>
          <a:p>
            <a:pPr algn="r"/>
            <a:r>
              <a:rPr lang="ru-RU" sz="24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(1917 г.р.)</a:t>
            </a:r>
            <a:endParaRPr lang="ru-RU" sz="2400" i="1" dirty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6388"/>
            <a:ext cx="881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руководитель </a:t>
            </a:r>
          </a:p>
          <a:p>
            <a:pPr algn="r"/>
            <a:r>
              <a:rPr lang="ru-RU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оркестра народных инструментов в ДК</a:t>
            </a:r>
            <a:endParaRPr lang="ru-RU" sz="3600" b="1" i="1" dirty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83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5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5214942" y="0"/>
            <a:ext cx="392905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8"/>
          <p:cNvGrpSpPr/>
          <p:nvPr/>
        </p:nvGrpSpPr>
        <p:grpSpPr>
          <a:xfrm rot="837880">
            <a:off x="3172780" y="481307"/>
            <a:ext cx="4742593" cy="6154119"/>
            <a:chOff x="-643683" y="3678886"/>
            <a:chExt cx="2657406" cy="3448323"/>
          </a:xfrm>
        </p:grpSpPr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306534">
              <a:off x="-643683" y="3678886"/>
              <a:ext cx="2657406" cy="3448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2197" r="4656"/>
            <a:stretch>
              <a:fillRect/>
            </a:stretch>
          </p:blipFill>
          <p:spPr bwMode="auto">
            <a:xfrm rot="21420165">
              <a:off x="-345438" y="3698233"/>
              <a:ext cx="2185392" cy="3240384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</p:grpSp>
      <p:pic>
        <p:nvPicPr>
          <p:cNvPr id="40" name="Picture 7" descr="C:\Documents and Settings\админ1\Рабочий стол\смолина для ВЫСТАВКИ\здание архивов\архив кушва +.jpg"/>
          <p:cNvPicPr>
            <a:picLocks noChangeAspect="1" noChangeArrowheads="1"/>
          </p:cNvPicPr>
          <p:nvPr/>
        </p:nvPicPr>
        <p:blipFill>
          <a:blip r:embed="rId6" cstate="print"/>
          <a:srcRect t="3338" b="9866"/>
          <a:stretch>
            <a:fillRect/>
          </a:stretch>
        </p:blipFill>
        <p:spPr bwMode="auto">
          <a:xfrm>
            <a:off x="5403676" y="3050741"/>
            <a:ext cx="3483047" cy="22673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7" cstate="print"/>
          <a:srcRect b="13357"/>
          <a:stretch>
            <a:fillRect/>
          </a:stretch>
        </p:blipFill>
        <p:spPr bwMode="auto">
          <a:xfrm>
            <a:off x="460406" y="892456"/>
            <a:ext cx="3488214" cy="22580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8" descr="C:\Documents and Settings\админ1\Рабочий стол\смолина для ВЫСТАВКИ\здание архивов\Информационный центр ГУ МВ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406" y="3697262"/>
            <a:ext cx="1928392" cy="25711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396715" y="892456"/>
            <a:ext cx="2167386" cy="37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ГААОСО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33594" y="4580660"/>
            <a:ext cx="1912398" cy="549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АРХИВ </a:t>
            </a:r>
          </a:p>
          <a:p>
            <a:pPr algn="r"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г. Кушвы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418" y="6374665"/>
            <a:ext cx="4717250" cy="32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ИЦ МВД РФ г. Екатеринбург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57686" y="5628198"/>
            <a:ext cx="460925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Архивы историю хранят,</a:t>
            </a:r>
          </a:p>
          <a:p>
            <a:pPr>
              <a:lnSpc>
                <a:spcPct val="80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И прошлое всё помнят…</a:t>
            </a:r>
            <a:endParaRPr lang="ru-RU" sz="2800" b="1" i="1" dirty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3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9092/126492100.5/0_101726_888205fa_X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6" y="714356"/>
            <a:ext cx="9134124" cy="57150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2910" y="214290"/>
            <a:ext cx="3214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ОРКЕСТР </a:t>
            </a:r>
          </a:p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НАРОДНЫХ </a:t>
            </a:r>
          </a:p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ИНСТРУМЕНТОВ</a:t>
            </a:r>
          </a:p>
          <a:p>
            <a:r>
              <a:rPr lang="ru-RU" sz="2400" b="1" i="1" dirty="0" err="1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Кушвинской</a:t>
            </a:r>
            <a:endParaRPr lang="ru-RU" sz="2400" b="1" i="1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школы искусств №1</a:t>
            </a:r>
            <a:endParaRPr lang="ru-RU" sz="24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5857892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Директор школы и дирижёр оркестра –</a:t>
            </a:r>
          </a:p>
          <a:p>
            <a:pPr lvl="0" algn="r"/>
            <a:r>
              <a:rPr lang="ru-RU" sz="24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Лариса Леонидовна ЕСЮНИНА</a:t>
            </a:r>
          </a:p>
        </p:txBody>
      </p:sp>
      <p:pic>
        <p:nvPicPr>
          <p:cNvPr id="4100" name="Picture 4" descr="http://img.kushva-online.ru/archive/gallery/2010-03/orchestra/11.jpg"/>
          <p:cNvPicPr>
            <a:picLocks noChangeAspect="1" noChangeArrowheads="1"/>
          </p:cNvPicPr>
          <p:nvPr/>
        </p:nvPicPr>
        <p:blipFill>
          <a:blip r:embed="rId5"/>
          <a:srcRect l="51892" t="7036" r="10938" b="17476"/>
          <a:stretch>
            <a:fillRect/>
          </a:stretch>
        </p:blipFill>
        <p:spPr bwMode="auto">
          <a:xfrm>
            <a:off x="5715008" y="357166"/>
            <a:ext cx="2534169" cy="342902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4681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/>
          <p:nvPr/>
        </p:nvGrpSpPr>
        <p:grpSpPr>
          <a:xfrm>
            <a:off x="289045" y="404664"/>
            <a:ext cx="8464487" cy="5935464"/>
            <a:chOff x="1665421" y="169428"/>
            <a:chExt cx="7513505" cy="6836316"/>
          </a:xfrm>
        </p:grpSpPr>
        <p:pic>
          <p:nvPicPr>
            <p:cNvPr id="3" name="Picture 3" descr="E:\Мои документы\ЖУРАВЛЕВА\кушва\кушва\кушва 1.jp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7434" b="23370"/>
            <a:stretch/>
          </p:blipFill>
          <p:spPr bwMode="auto">
            <a:xfrm>
              <a:off x="1665421" y="169428"/>
              <a:ext cx="7447969" cy="4775068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1892282" y="5975016"/>
              <a:ext cx="7286644" cy="103072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54000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Смолина</a:t>
              </a:r>
            </a:p>
            <a:p>
              <a:pPr indent="54000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Нина Николаевна,</a:t>
              </a:r>
            </a:p>
            <a:p>
              <a:pPr indent="54000"/>
              <a:r>
                <a:rPr lang="ru-RU" sz="32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3200" b="1" i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едагог – краевед,</a:t>
              </a:r>
            </a:p>
            <a:p>
              <a:pPr indent="54000"/>
              <a:r>
                <a:rPr lang="ru-RU" sz="32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</a:t>
              </a:r>
              <a:r>
                <a:rPr lang="ru-RU" sz="3200" b="1" i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лен городского Совета репрессированных,</a:t>
              </a:r>
            </a:p>
            <a:p>
              <a:pPr indent="54000"/>
              <a:r>
                <a:rPr lang="ru-RU" sz="3200" b="1" i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Почётный гражданин города Кушвы.</a:t>
              </a:r>
            </a:p>
            <a:p>
              <a:pPr indent="180000" algn="ctr"/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 flipV="1">
              <a:off x="1857356" y="5448044"/>
              <a:ext cx="7286644" cy="5265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45293" y="169428"/>
              <a:ext cx="7286644" cy="14287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chemeClr val="accent6">
                      <a:lumMod val="75000"/>
                    </a:schemeClr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С</a:t>
              </a:r>
              <a:r>
                <a:rPr lang="ru-RU" sz="4400" b="1" dirty="0" smtClean="0">
                  <a:solidFill>
                    <a:schemeClr val="accent6">
                      <a:lumMod val="75000"/>
                    </a:schemeClr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ПАСИБО  ЗА  ВНИМАНИЕ !</a:t>
              </a:r>
              <a:endParaRPr lang="ru-RU" sz="4400" b="1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D:\мемориал\IMG_89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00" t="59397" r="33458" b="24815"/>
          <a:stretch/>
        </p:blipFill>
        <p:spPr bwMode="auto">
          <a:xfrm rot="5400000">
            <a:off x="4614018" y="2722317"/>
            <a:ext cx="3305906" cy="2669862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0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архив\1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8188102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63360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107154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0" y="6357958"/>
            <a:ext cx="9144000" cy="28572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Admin\Desktop\письмо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7961313" cy="44196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797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Мои документы\ЖУРАВЛЕВА\УЧИТЕЛЯ\начальная школа\СМОЛИНА НН\смолина для ВЫСТАВКИ\для выставки+++\письмо 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254061">
            <a:off x="4286248" y="357166"/>
            <a:ext cx="4253423" cy="59682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E:\Мои документы\ЖУРАВЛЕВА\УЧИТЕЛЯ\начальная школа\СМОЛИНА НН\смолина для ВЫСТАВКИ\для выставки+++\письмо 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2504">
            <a:off x="2032612" y="530160"/>
            <a:ext cx="4301155" cy="59540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42896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1314478">
            <a:off x="744503" y="382057"/>
            <a:ext cx="4296874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095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УЗЫКАНТЫ ОРКЕСТРА РУССКИХ НАРОДНЫХ НСТРУМЕНТОВ ДК ГОРНЯ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86808" cy="569359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4223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4346" y="1140220"/>
            <a:ext cx="9572692" cy="549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Documents and Settings\админ1\Local Settings\Temporary Internet Files\Content.Word\Риль Александр Андреевич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500042"/>
            <a:ext cx="3564914" cy="4990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215074" y="428604"/>
            <a:ext cx="25717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Александр </a:t>
            </a:r>
          </a:p>
          <a:p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Андреевич</a:t>
            </a:r>
          </a:p>
          <a:p>
            <a:r>
              <a:rPr lang="ru-RU" sz="3200" spc="6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Impact" pitchFamily="34" charset="0"/>
                <a:cs typeface="Times New Roman" pitchFamily="18" charset="0"/>
              </a:rPr>
              <a:t>РИЛЬ</a:t>
            </a:r>
          </a:p>
          <a:p>
            <a:r>
              <a:rPr lang="ru-RU" sz="20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(1917г.р.)</a:t>
            </a:r>
            <a:endParaRPr lang="ru-RU" sz="2000" spc="600" dirty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5072074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Первый руководитель</a:t>
            </a:r>
            <a:b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ОРКЕСТРА </a:t>
            </a:r>
          </a:p>
          <a:p>
            <a:pPr lvl="0" algn="r"/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НАРОДНЫХ ИНСТРУМЕНТОВ</a:t>
            </a:r>
            <a:endParaRPr lang="ru-RU" sz="3200" b="1" spc="600" dirty="0" smtClean="0">
              <a:solidFill>
                <a:srgbClr val="C00000"/>
              </a:solidFill>
              <a:effectLst>
                <a:glow rad="2286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20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2332</TotalTime>
  <Words>1242</Words>
  <Application>Microsoft Office PowerPoint</Application>
  <PresentationFormat>Экран (4:3)</PresentationFormat>
  <Paragraphs>203</Paragraphs>
  <Slides>41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User-3</cp:lastModifiedBy>
  <cp:revision>204</cp:revision>
  <dcterms:created xsi:type="dcterms:W3CDTF">2014-02-20T05:57:28Z</dcterms:created>
  <dcterms:modified xsi:type="dcterms:W3CDTF">2014-04-22T04:10:52Z</dcterms:modified>
</cp:coreProperties>
</file>