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omments/comment1.xml" ContentType="application/vnd.openxmlformats-officedocument.presentationml.comment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13" r:id="rId20"/>
    <p:sldId id="301" r:id="rId21"/>
    <p:sldId id="302" r:id="rId22"/>
    <p:sldId id="314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икита Роментов" initials="НР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4-28T18:43:54.932" idx="1">
    <p:pos x="643" y="3429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829DC-4A60-45B2-AAD5-BB6D7A9430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2779B-A9A6-4612-8B2B-9886E8858441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2400" dirty="0">
              <a:solidFill>
                <a:schemeClr val="accent4">
                  <a:lumMod val="75000"/>
                </a:schemeClr>
              </a:solidFill>
              <a:latin typeface="Liberation Serif"/>
            </a:rPr>
            <a:t>Обеспечение доступа к архивным документам и справочно-поисковым средствам к ним в читальном зале архива</a:t>
          </a:r>
        </a:p>
      </dgm:t>
    </dgm:pt>
    <dgm:pt modelId="{845FCBD0-EEBE-4CEB-A790-30AA76F5EADB}" type="parTrans" cxnId="{3EBECFDB-1E09-49DA-9390-2682E0C3FFEA}">
      <dgm:prSet/>
      <dgm:spPr/>
      <dgm:t>
        <a:bodyPr/>
        <a:lstStyle/>
        <a:p>
          <a:endParaRPr lang="ru-RU"/>
        </a:p>
      </dgm:t>
    </dgm:pt>
    <dgm:pt modelId="{423165C4-2F19-4AB1-AD47-079CB7EC21D0}" type="sibTrans" cxnId="{3EBECFDB-1E09-49DA-9390-2682E0C3FFEA}">
      <dgm:prSet/>
      <dgm:spPr/>
      <dgm:t>
        <a:bodyPr/>
        <a:lstStyle/>
        <a:p>
          <a:endParaRPr lang="ru-RU"/>
        </a:p>
      </dgm:t>
    </dgm:pt>
    <dgm:pt modelId="{85A6B8B1-1867-421E-879A-406D0AEBF31F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2400" dirty="0">
              <a:solidFill>
                <a:schemeClr val="accent4">
                  <a:lumMod val="75000"/>
                </a:schemeClr>
              </a:solidFill>
              <a:latin typeface="Liberation Serif"/>
            </a:rPr>
            <a:t>Предоставление архивных справок, архивных копий, архивных выписок, информационных писем, связанных с реализацией законных прав и свобод граждан</a:t>
          </a:r>
        </a:p>
      </dgm:t>
    </dgm:pt>
    <dgm:pt modelId="{AF3E0DC5-77CE-4E1D-97A5-444174CC3D3C}" type="parTrans" cxnId="{C5D326C4-9100-417D-8B90-DEEF2071562D}">
      <dgm:prSet/>
      <dgm:spPr/>
      <dgm:t>
        <a:bodyPr/>
        <a:lstStyle/>
        <a:p>
          <a:endParaRPr lang="ru-RU"/>
        </a:p>
      </dgm:t>
    </dgm:pt>
    <dgm:pt modelId="{6611BBD8-DDA6-45AD-908A-FC41CE02DDE5}" type="sibTrans" cxnId="{C5D326C4-9100-417D-8B90-DEEF2071562D}">
      <dgm:prSet/>
      <dgm:spPr/>
      <dgm:t>
        <a:bodyPr/>
        <a:lstStyle/>
        <a:p>
          <a:endParaRPr lang="ru-RU"/>
        </a:p>
      </dgm:t>
    </dgm:pt>
    <dgm:pt modelId="{1BC54585-308E-4180-907A-2268AB39C87A}" type="pres">
      <dgm:prSet presAssocID="{AE2829DC-4A60-45B2-AAD5-BB6D7A9430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2869C0-9CE4-4168-8C9B-0A0A3DC19A2D}" type="pres">
      <dgm:prSet presAssocID="{CFE2779B-A9A6-4612-8B2B-9886E8858441}" presName="parentText" presStyleLbl="node1" presStyleIdx="0" presStyleCnt="2" custLinFactY="-1381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8BE89-AF13-455F-98F6-F1415D4222D9}" type="pres">
      <dgm:prSet presAssocID="{423165C4-2F19-4AB1-AD47-079CB7EC21D0}" presName="spacer" presStyleCnt="0"/>
      <dgm:spPr/>
    </dgm:pt>
    <dgm:pt modelId="{071987EE-AC1F-4B3E-A9E4-0A94187BD38F}" type="pres">
      <dgm:prSet presAssocID="{85A6B8B1-1867-421E-879A-406D0AEBF31F}" presName="parentText" presStyleLbl="node1" presStyleIdx="1" presStyleCnt="2" custScaleY="142848" custLinFactY="3271" custLinFactNeighborX="-29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16F418-9BC1-454D-A187-538DBAA82872}" type="presOf" srcId="{85A6B8B1-1867-421E-879A-406D0AEBF31F}" destId="{071987EE-AC1F-4B3E-A9E4-0A94187BD38F}" srcOrd="0" destOrd="0" presId="urn:microsoft.com/office/officeart/2005/8/layout/vList2"/>
    <dgm:cxn modelId="{C5D326C4-9100-417D-8B90-DEEF2071562D}" srcId="{AE2829DC-4A60-45B2-AAD5-BB6D7A94303B}" destId="{85A6B8B1-1867-421E-879A-406D0AEBF31F}" srcOrd="1" destOrd="0" parTransId="{AF3E0DC5-77CE-4E1D-97A5-444174CC3D3C}" sibTransId="{6611BBD8-DDA6-45AD-908A-FC41CE02DDE5}"/>
    <dgm:cxn modelId="{F64B2891-C5D7-4989-AB73-CE6DD28C6FD4}" type="presOf" srcId="{CFE2779B-A9A6-4612-8B2B-9886E8858441}" destId="{972869C0-9CE4-4168-8C9B-0A0A3DC19A2D}" srcOrd="0" destOrd="0" presId="urn:microsoft.com/office/officeart/2005/8/layout/vList2"/>
    <dgm:cxn modelId="{3EBECFDB-1E09-49DA-9390-2682E0C3FFEA}" srcId="{AE2829DC-4A60-45B2-AAD5-BB6D7A94303B}" destId="{CFE2779B-A9A6-4612-8B2B-9886E8858441}" srcOrd="0" destOrd="0" parTransId="{845FCBD0-EEBE-4CEB-A790-30AA76F5EADB}" sibTransId="{423165C4-2F19-4AB1-AD47-079CB7EC21D0}"/>
    <dgm:cxn modelId="{785410CC-E0C6-476D-ACFB-B68CE2F6B014}" type="presOf" srcId="{AE2829DC-4A60-45B2-AAD5-BB6D7A94303B}" destId="{1BC54585-308E-4180-907A-2268AB39C87A}" srcOrd="0" destOrd="0" presId="urn:microsoft.com/office/officeart/2005/8/layout/vList2"/>
    <dgm:cxn modelId="{845C8BB3-FAA7-4963-B486-FCABE3DA63BE}" type="presParOf" srcId="{1BC54585-308E-4180-907A-2268AB39C87A}" destId="{972869C0-9CE4-4168-8C9B-0A0A3DC19A2D}" srcOrd="0" destOrd="0" presId="urn:microsoft.com/office/officeart/2005/8/layout/vList2"/>
    <dgm:cxn modelId="{478EDA17-2295-40B4-8F8A-7122927F4AD7}" type="presParOf" srcId="{1BC54585-308E-4180-907A-2268AB39C87A}" destId="{77A8BE89-AF13-455F-98F6-F1415D4222D9}" srcOrd="1" destOrd="0" presId="urn:microsoft.com/office/officeart/2005/8/layout/vList2"/>
    <dgm:cxn modelId="{7C6036D6-25D7-40D4-8C8D-B3CF8B51A8AF}" type="presParOf" srcId="{1BC54585-308E-4180-907A-2268AB39C87A}" destId="{071987EE-AC1F-4B3E-A9E4-0A94187BD38F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CA1C7-DB09-4BA4-9664-2BFB3B9AB3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CFB291-1D66-460C-8D92-B21585C70598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3200" b="0" dirty="0">
              <a:solidFill>
                <a:schemeClr val="accent4">
                  <a:lumMod val="75000"/>
                </a:schemeClr>
              </a:solidFill>
              <a:latin typeface="Liberation Serif"/>
            </a:rPr>
            <a:t>Государственная</a:t>
          </a:r>
          <a:r>
            <a:rPr lang="ru-RU" sz="6500" b="0" dirty="0">
              <a:solidFill>
                <a:schemeClr val="accent4">
                  <a:lumMod val="75000"/>
                </a:schemeClr>
              </a:solidFill>
              <a:latin typeface="Liberation Serif"/>
            </a:rPr>
            <a:t> </a:t>
          </a:r>
          <a:r>
            <a:rPr lang="ru-RU" sz="3200" b="0" dirty="0">
              <a:solidFill>
                <a:schemeClr val="accent4">
                  <a:lumMod val="75000"/>
                </a:schemeClr>
              </a:solidFill>
              <a:latin typeface="Liberation Serif"/>
            </a:rPr>
            <a:t>услуга предоставляется гражданам Российской Федерации, иностранным гражданам и лицам без гражданства; организациям, общественным объединениям, государственным и общественным учреждениям  на безвозмездной основе.</a:t>
          </a:r>
        </a:p>
      </dgm:t>
    </dgm:pt>
    <dgm:pt modelId="{2B4B506A-DBAE-4E77-8315-6E54E2FD800C}" type="parTrans" cxnId="{6A3FBC5F-AA31-47E7-8BCE-C7A818D05DA8}">
      <dgm:prSet/>
      <dgm:spPr/>
      <dgm:t>
        <a:bodyPr/>
        <a:lstStyle/>
        <a:p>
          <a:endParaRPr lang="ru-RU"/>
        </a:p>
      </dgm:t>
    </dgm:pt>
    <dgm:pt modelId="{54B38913-B248-4AAF-99AB-68D17916084A}" type="sibTrans" cxnId="{6A3FBC5F-AA31-47E7-8BCE-C7A818D05DA8}">
      <dgm:prSet/>
      <dgm:spPr/>
      <dgm:t>
        <a:bodyPr/>
        <a:lstStyle/>
        <a:p>
          <a:endParaRPr lang="ru-RU"/>
        </a:p>
      </dgm:t>
    </dgm:pt>
    <dgm:pt modelId="{B192F0C1-78BA-45D4-9D8E-68B24AA68AB4}" type="pres">
      <dgm:prSet presAssocID="{196CA1C7-DB09-4BA4-9664-2BFB3B9AB3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DA43D5-24BC-45B5-9970-7B8411D405FF}" type="pres">
      <dgm:prSet presAssocID="{51CFB291-1D66-460C-8D92-B21585C70598}" presName="parentText" presStyleLbl="node1" presStyleIdx="0" presStyleCnt="1" custScaleY="12273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3FBC5F-AA31-47E7-8BCE-C7A818D05DA8}" srcId="{196CA1C7-DB09-4BA4-9664-2BFB3B9AB35D}" destId="{51CFB291-1D66-460C-8D92-B21585C70598}" srcOrd="0" destOrd="0" parTransId="{2B4B506A-DBAE-4E77-8315-6E54E2FD800C}" sibTransId="{54B38913-B248-4AAF-99AB-68D17916084A}"/>
    <dgm:cxn modelId="{EC51A702-9FC1-497C-AA41-D3B4A638F21F}" type="presOf" srcId="{196CA1C7-DB09-4BA4-9664-2BFB3B9AB35D}" destId="{B192F0C1-78BA-45D4-9D8E-68B24AA68AB4}" srcOrd="0" destOrd="0" presId="urn:microsoft.com/office/officeart/2005/8/layout/vList2"/>
    <dgm:cxn modelId="{BEF1C157-3F97-4053-B197-255FAD885FED}" type="presOf" srcId="{51CFB291-1D66-460C-8D92-B21585C70598}" destId="{79DA43D5-24BC-45B5-9970-7B8411D405FF}" srcOrd="0" destOrd="0" presId="urn:microsoft.com/office/officeart/2005/8/layout/vList2"/>
    <dgm:cxn modelId="{881CB20B-7918-4693-A47A-91AD25380978}" type="presParOf" srcId="{B192F0C1-78BA-45D4-9D8E-68B24AA68AB4}" destId="{79DA43D5-24BC-45B5-9970-7B8411D405FF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67644D-0702-4FAC-BC36-6F96CE4657DE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B44708C-F425-4CC4-A6EA-E81DAF99C436}">
      <dgm:prSet phldrT="[Текст]" custT="1"/>
      <dgm:spPr/>
      <dgm:t>
        <a:bodyPr/>
        <a:lstStyle/>
        <a:p>
          <a:r>
            <a:rPr lang="ru-RU" sz="2000" dirty="0">
              <a:latin typeface="Liberation Serif"/>
            </a:rPr>
            <a:t>Личное обращение в архив</a:t>
          </a:r>
        </a:p>
      </dgm:t>
    </dgm:pt>
    <dgm:pt modelId="{7D09DCE9-0FF8-48E4-B098-88301723BCB9}" type="parTrans" cxnId="{194003B9-6854-4DF2-AD67-CC5CF76A7154}">
      <dgm:prSet/>
      <dgm:spPr/>
      <dgm:t>
        <a:bodyPr/>
        <a:lstStyle/>
        <a:p>
          <a:endParaRPr lang="ru-RU"/>
        </a:p>
      </dgm:t>
    </dgm:pt>
    <dgm:pt modelId="{F5A1FFEB-4BAB-4FAA-847B-6E0A6C7FFEBC}" type="sibTrans" cxnId="{194003B9-6854-4DF2-AD67-CC5CF76A7154}">
      <dgm:prSet/>
      <dgm:spPr/>
      <dgm:t>
        <a:bodyPr/>
        <a:lstStyle/>
        <a:p>
          <a:endParaRPr lang="ru-RU"/>
        </a:p>
      </dgm:t>
    </dgm:pt>
    <dgm:pt modelId="{7C0A93CF-63DF-40F0-A8E3-F47FAA0D850E}">
      <dgm:prSet phldrT="[Текст]" custT="1"/>
      <dgm:spPr/>
      <dgm:t>
        <a:bodyPr/>
        <a:lstStyle/>
        <a:p>
          <a:r>
            <a:rPr lang="ru-RU" sz="2000" dirty="0">
              <a:latin typeface="Liberation Serif"/>
            </a:rPr>
            <a:t>Письменное обращение почтой</a:t>
          </a:r>
        </a:p>
      </dgm:t>
    </dgm:pt>
    <dgm:pt modelId="{40092057-7CC0-4DFE-A84B-9FBC5021D777}" type="parTrans" cxnId="{5DEA5BA7-4EBB-4C66-9A4E-DC14FC2CDAEE}">
      <dgm:prSet/>
      <dgm:spPr/>
      <dgm:t>
        <a:bodyPr/>
        <a:lstStyle/>
        <a:p>
          <a:endParaRPr lang="ru-RU"/>
        </a:p>
      </dgm:t>
    </dgm:pt>
    <dgm:pt modelId="{AAF09A84-EAF4-415A-AFB8-1515DB069955}" type="sibTrans" cxnId="{5DEA5BA7-4EBB-4C66-9A4E-DC14FC2CDAEE}">
      <dgm:prSet/>
      <dgm:spPr/>
      <dgm:t>
        <a:bodyPr/>
        <a:lstStyle/>
        <a:p>
          <a:endParaRPr lang="ru-RU"/>
        </a:p>
      </dgm:t>
    </dgm:pt>
    <dgm:pt modelId="{6B96CDDF-BCEE-48E2-9501-9BB53D19A70B}">
      <dgm:prSet phldrT="[Текст]" custT="1"/>
      <dgm:spPr/>
      <dgm:t>
        <a:bodyPr/>
        <a:lstStyle/>
        <a:p>
          <a:r>
            <a:rPr lang="ru-RU" sz="2000" dirty="0">
              <a:latin typeface="Liberation Serif"/>
            </a:rPr>
            <a:t>Многофункциональный центр предоставления государственных и муниципальных услуг  «Мои документы»</a:t>
          </a:r>
        </a:p>
      </dgm:t>
    </dgm:pt>
    <dgm:pt modelId="{58655020-E84A-4497-86C8-C16A323758D9}" type="parTrans" cxnId="{01E084B7-6EE4-4B08-8AAC-5BA976204753}">
      <dgm:prSet/>
      <dgm:spPr/>
      <dgm:t>
        <a:bodyPr/>
        <a:lstStyle/>
        <a:p>
          <a:endParaRPr lang="ru-RU"/>
        </a:p>
      </dgm:t>
    </dgm:pt>
    <dgm:pt modelId="{B2466CBB-9A4A-440B-8978-C730A40F7517}" type="sibTrans" cxnId="{01E084B7-6EE4-4B08-8AAC-5BA976204753}">
      <dgm:prSet/>
      <dgm:spPr/>
      <dgm:t>
        <a:bodyPr/>
        <a:lstStyle/>
        <a:p>
          <a:endParaRPr lang="ru-RU"/>
        </a:p>
      </dgm:t>
    </dgm:pt>
    <dgm:pt modelId="{23FED9B2-9B0F-4A93-83DC-3B03050AB528}">
      <dgm:prSet phldrT="[Текст]" custT="1"/>
      <dgm:spPr/>
      <dgm:t>
        <a:bodyPr/>
        <a:lstStyle/>
        <a:p>
          <a:r>
            <a:rPr lang="ru-RU" sz="2000" dirty="0">
              <a:latin typeface="Liberation Serif"/>
            </a:rPr>
            <a:t>Письменное обращение на электронную почту архива</a:t>
          </a:r>
        </a:p>
      </dgm:t>
    </dgm:pt>
    <dgm:pt modelId="{97C97B9E-033F-4C02-8FA9-93E5957AD6F9}" type="parTrans" cxnId="{9F363FDB-7022-43F8-BCC5-B490E7A3F915}">
      <dgm:prSet/>
      <dgm:spPr/>
      <dgm:t>
        <a:bodyPr/>
        <a:lstStyle/>
        <a:p>
          <a:endParaRPr lang="ru-RU"/>
        </a:p>
      </dgm:t>
    </dgm:pt>
    <dgm:pt modelId="{530BCB5F-8ABC-445E-9F8E-7B3684719D7D}" type="sibTrans" cxnId="{9F363FDB-7022-43F8-BCC5-B490E7A3F915}">
      <dgm:prSet/>
      <dgm:spPr/>
      <dgm:t>
        <a:bodyPr/>
        <a:lstStyle/>
        <a:p>
          <a:endParaRPr lang="ru-RU"/>
        </a:p>
      </dgm:t>
    </dgm:pt>
    <dgm:pt modelId="{A8D87CA1-C40F-478E-B603-CA99A315FA6B}">
      <dgm:prSet phldrT="[Текст]" custT="1"/>
      <dgm:spPr/>
      <dgm:t>
        <a:bodyPr/>
        <a:lstStyle/>
        <a:p>
          <a:r>
            <a:rPr lang="ru-RU" sz="2000" dirty="0">
              <a:latin typeface="Liberation Serif"/>
            </a:rPr>
            <a:t>Единый портал государственных и муниципальных услуг</a:t>
          </a:r>
        </a:p>
      </dgm:t>
    </dgm:pt>
    <dgm:pt modelId="{46BFF22D-4273-46DA-9717-DF815AA74B4E}" type="parTrans" cxnId="{82810621-188E-497C-8807-4670DBCD14FF}">
      <dgm:prSet/>
      <dgm:spPr/>
      <dgm:t>
        <a:bodyPr/>
        <a:lstStyle/>
        <a:p>
          <a:endParaRPr lang="ru-RU"/>
        </a:p>
      </dgm:t>
    </dgm:pt>
    <dgm:pt modelId="{FE8F0D95-FCE9-4ED6-839D-B6C657FFB5B4}" type="sibTrans" cxnId="{82810621-188E-497C-8807-4670DBCD14FF}">
      <dgm:prSet/>
      <dgm:spPr/>
      <dgm:t>
        <a:bodyPr/>
        <a:lstStyle/>
        <a:p>
          <a:endParaRPr lang="ru-RU"/>
        </a:p>
      </dgm:t>
    </dgm:pt>
    <dgm:pt modelId="{D87B4BF1-A9E1-4580-A68E-B0203762C3AF}" type="pres">
      <dgm:prSet presAssocID="{4E67644D-0702-4FAC-BC36-6F96CE4657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5A4B9B-1CB1-42D2-B20B-CDC34FF89BE7}" type="pres">
      <dgm:prSet presAssocID="{DB44708C-F425-4CC4-A6EA-E81DAF99C436}" presName="parentLin" presStyleCnt="0"/>
      <dgm:spPr/>
    </dgm:pt>
    <dgm:pt modelId="{CFC97470-9E9C-47A6-AE62-A7BA5080999F}" type="pres">
      <dgm:prSet presAssocID="{DB44708C-F425-4CC4-A6EA-E81DAF99C43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DBD62BF-0A33-421A-A0C7-766A292188C3}" type="pres">
      <dgm:prSet presAssocID="{DB44708C-F425-4CC4-A6EA-E81DAF99C436}" presName="parentText" presStyleLbl="node1" presStyleIdx="0" presStyleCnt="5" custScaleX="167759" custScaleY="104073" custLinFactNeighborX="6512" custLinFactNeighborY="-3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63EFE-5E31-419A-8300-3A07DFE51264}" type="pres">
      <dgm:prSet presAssocID="{DB44708C-F425-4CC4-A6EA-E81DAF99C436}" presName="negativeSpace" presStyleCnt="0"/>
      <dgm:spPr/>
    </dgm:pt>
    <dgm:pt modelId="{334A5D45-44F5-40D8-9462-B1DCD00B058B}" type="pres">
      <dgm:prSet presAssocID="{DB44708C-F425-4CC4-A6EA-E81DAF99C436}" presName="childText" presStyleLbl="conFgAcc1" presStyleIdx="0" presStyleCnt="5" custLinFactY="-3099" custLinFactNeighborY="-100000">
        <dgm:presLayoutVars>
          <dgm:bulletEnabled val="1"/>
        </dgm:presLayoutVars>
      </dgm:prSet>
      <dgm:spPr/>
    </dgm:pt>
    <dgm:pt modelId="{5D9D1CE7-AF25-4021-B51B-9A43F54C4A0C}" type="pres">
      <dgm:prSet presAssocID="{F5A1FFEB-4BAB-4FAA-847B-6E0A6C7FFEBC}" presName="spaceBetweenRectangles" presStyleCnt="0"/>
      <dgm:spPr/>
    </dgm:pt>
    <dgm:pt modelId="{46EA91F5-0B55-4B49-9D7F-3A367379C84B}" type="pres">
      <dgm:prSet presAssocID="{7C0A93CF-63DF-40F0-A8E3-F47FAA0D850E}" presName="parentLin" presStyleCnt="0"/>
      <dgm:spPr/>
    </dgm:pt>
    <dgm:pt modelId="{5A57B6F8-05CB-4B46-BB8C-1393D977BC16}" type="pres">
      <dgm:prSet presAssocID="{7C0A93CF-63DF-40F0-A8E3-F47FAA0D850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D344F94-077A-46FE-9DDA-238B4E604127}" type="pres">
      <dgm:prSet presAssocID="{7C0A93CF-63DF-40F0-A8E3-F47FAA0D850E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4B9D2-FEA1-4E6C-BBFE-AC4AC5679703}" type="pres">
      <dgm:prSet presAssocID="{7C0A93CF-63DF-40F0-A8E3-F47FAA0D850E}" presName="negativeSpace" presStyleCnt="0"/>
      <dgm:spPr/>
    </dgm:pt>
    <dgm:pt modelId="{5D9D0CC6-8AC4-4430-AECB-46DB062E9861}" type="pres">
      <dgm:prSet presAssocID="{7C0A93CF-63DF-40F0-A8E3-F47FAA0D850E}" presName="childText" presStyleLbl="conFgAcc1" presStyleIdx="1" presStyleCnt="5" custLinFactNeighborX="-348" custLinFactNeighborY="-61996">
        <dgm:presLayoutVars>
          <dgm:bulletEnabled val="1"/>
        </dgm:presLayoutVars>
      </dgm:prSet>
      <dgm:spPr/>
    </dgm:pt>
    <dgm:pt modelId="{2B85E3EB-2D83-43C2-8A0D-CA09084C3165}" type="pres">
      <dgm:prSet presAssocID="{AAF09A84-EAF4-415A-AFB8-1515DB069955}" presName="spaceBetweenRectangles" presStyleCnt="0"/>
      <dgm:spPr/>
    </dgm:pt>
    <dgm:pt modelId="{CF49DC2E-5E86-4213-AB98-F2AF1B1B4D33}" type="pres">
      <dgm:prSet presAssocID="{23FED9B2-9B0F-4A93-83DC-3B03050AB528}" presName="parentLin" presStyleCnt="0"/>
      <dgm:spPr/>
    </dgm:pt>
    <dgm:pt modelId="{044922B2-63BE-428D-9C11-08CB7507BDB0}" type="pres">
      <dgm:prSet presAssocID="{23FED9B2-9B0F-4A93-83DC-3B03050AB52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D674ECA-ADEA-45A4-AE48-6EF416CAB579}" type="pres">
      <dgm:prSet presAssocID="{23FED9B2-9B0F-4A93-83DC-3B03050AB528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D0964-0911-4EBF-B8AE-DB8B178AB80A}" type="pres">
      <dgm:prSet presAssocID="{23FED9B2-9B0F-4A93-83DC-3B03050AB528}" presName="negativeSpace" presStyleCnt="0"/>
      <dgm:spPr/>
    </dgm:pt>
    <dgm:pt modelId="{37179B96-AA73-4C47-8834-51F6103415F5}" type="pres">
      <dgm:prSet presAssocID="{23FED9B2-9B0F-4A93-83DC-3B03050AB528}" presName="childText" presStyleLbl="conFgAcc1" presStyleIdx="2" presStyleCnt="5">
        <dgm:presLayoutVars>
          <dgm:bulletEnabled val="1"/>
        </dgm:presLayoutVars>
      </dgm:prSet>
      <dgm:spPr/>
    </dgm:pt>
    <dgm:pt modelId="{4644CA08-AF90-46E2-AB57-5A502372D395}" type="pres">
      <dgm:prSet presAssocID="{530BCB5F-8ABC-445E-9F8E-7B3684719D7D}" presName="spaceBetweenRectangles" presStyleCnt="0"/>
      <dgm:spPr/>
    </dgm:pt>
    <dgm:pt modelId="{46B82F28-F007-43EE-82E7-C950E9E3350E}" type="pres">
      <dgm:prSet presAssocID="{A8D87CA1-C40F-478E-B603-CA99A315FA6B}" presName="parentLin" presStyleCnt="0"/>
      <dgm:spPr/>
    </dgm:pt>
    <dgm:pt modelId="{8B830C60-D50B-4419-9B33-81E20C1FE224}" type="pres">
      <dgm:prSet presAssocID="{A8D87CA1-C40F-478E-B603-CA99A315FA6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B779E1C-15A0-4259-B764-2F59621C8054}" type="pres">
      <dgm:prSet presAssocID="{A8D87CA1-C40F-478E-B603-CA99A315FA6B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12CCE-A9D8-40C1-AB36-636A8B3DA12C}" type="pres">
      <dgm:prSet presAssocID="{A8D87CA1-C40F-478E-B603-CA99A315FA6B}" presName="negativeSpace" presStyleCnt="0"/>
      <dgm:spPr/>
    </dgm:pt>
    <dgm:pt modelId="{8D81931B-578D-4A54-86A1-642D2B2087A4}" type="pres">
      <dgm:prSet presAssocID="{A8D87CA1-C40F-478E-B603-CA99A315FA6B}" presName="childText" presStyleLbl="conFgAcc1" presStyleIdx="3" presStyleCnt="5">
        <dgm:presLayoutVars>
          <dgm:bulletEnabled val="1"/>
        </dgm:presLayoutVars>
      </dgm:prSet>
      <dgm:spPr/>
    </dgm:pt>
    <dgm:pt modelId="{D6247BD2-6C34-42B3-92D4-1F5BD39435A6}" type="pres">
      <dgm:prSet presAssocID="{FE8F0D95-FCE9-4ED6-839D-B6C657FFB5B4}" presName="spaceBetweenRectangles" presStyleCnt="0"/>
      <dgm:spPr/>
    </dgm:pt>
    <dgm:pt modelId="{EE813EB5-4526-4DF8-9E1D-91C4010B684A}" type="pres">
      <dgm:prSet presAssocID="{6B96CDDF-BCEE-48E2-9501-9BB53D19A70B}" presName="parentLin" presStyleCnt="0"/>
      <dgm:spPr/>
    </dgm:pt>
    <dgm:pt modelId="{D34935A0-D67D-4AEF-8380-E14A5921B318}" type="pres">
      <dgm:prSet presAssocID="{6B96CDDF-BCEE-48E2-9501-9BB53D19A70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85225C4-6F5D-4D50-B85D-D58B5134BCC2}" type="pres">
      <dgm:prSet presAssocID="{6B96CDDF-BCEE-48E2-9501-9BB53D19A70B}" presName="parentText" presStyleLbl="node1" presStyleIdx="4" presStyleCnt="5" custScaleX="142857" custScaleY="1424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31E92-D652-49F7-8382-016419B1239D}" type="pres">
      <dgm:prSet presAssocID="{6B96CDDF-BCEE-48E2-9501-9BB53D19A70B}" presName="negativeSpace" presStyleCnt="0"/>
      <dgm:spPr/>
    </dgm:pt>
    <dgm:pt modelId="{7CDABC5E-A00A-4FA9-8454-D21DF42F4EB1}" type="pres">
      <dgm:prSet presAssocID="{6B96CDDF-BCEE-48E2-9501-9BB53D19A70B}" presName="childText" presStyleLbl="conFgAcc1" presStyleIdx="4" presStyleCnt="5" custLinFactNeighborY="-1895">
        <dgm:presLayoutVars>
          <dgm:bulletEnabled val="1"/>
        </dgm:presLayoutVars>
      </dgm:prSet>
      <dgm:spPr/>
    </dgm:pt>
  </dgm:ptLst>
  <dgm:cxnLst>
    <dgm:cxn modelId="{2CBB1C9C-8588-4F2C-AF64-32FC8F4D0D52}" type="presOf" srcId="{4E67644D-0702-4FAC-BC36-6F96CE4657DE}" destId="{D87B4BF1-A9E1-4580-A68E-B0203762C3AF}" srcOrd="0" destOrd="0" presId="urn:microsoft.com/office/officeart/2005/8/layout/list1"/>
    <dgm:cxn modelId="{9B19F171-AF55-4842-8188-75E15A2D718D}" type="presOf" srcId="{23FED9B2-9B0F-4A93-83DC-3B03050AB528}" destId="{044922B2-63BE-428D-9C11-08CB7507BDB0}" srcOrd="0" destOrd="0" presId="urn:microsoft.com/office/officeart/2005/8/layout/list1"/>
    <dgm:cxn modelId="{01E084B7-6EE4-4B08-8AAC-5BA976204753}" srcId="{4E67644D-0702-4FAC-BC36-6F96CE4657DE}" destId="{6B96CDDF-BCEE-48E2-9501-9BB53D19A70B}" srcOrd="4" destOrd="0" parTransId="{58655020-E84A-4497-86C8-C16A323758D9}" sibTransId="{B2466CBB-9A4A-440B-8978-C730A40F7517}"/>
    <dgm:cxn modelId="{AF303ABD-D878-4687-B110-657ABE8710EB}" type="presOf" srcId="{DB44708C-F425-4CC4-A6EA-E81DAF99C436}" destId="{ADBD62BF-0A33-421A-A0C7-766A292188C3}" srcOrd="1" destOrd="0" presId="urn:microsoft.com/office/officeart/2005/8/layout/list1"/>
    <dgm:cxn modelId="{042891C9-68D6-4C58-A919-A49DBC6D454B}" type="presOf" srcId="{7C0A93CF-63DF-40F0-A8E3-F47FAA0D850E}" destId="{5D344F94-077A-46FE-9DDA-238B4E604127}" srcOrd="1" destOrd="0" presId="urn:microsoft.com/office/officeart/2005/8/layout/list1"/>
    <dgm:cxn modelId="{B642C6D4-6D7A-49DA-9EDF-6C1655BA837C}" type="presOf" srcId="{DB44708C-F425-4CC4-A6EA-E81DAF99C436}" destId="{CFC97470-9E9C-47A6-AE62-A7BA5080999F}" srcOrd="0" destOrd="0" presId="urn:microsoft.com/office/officeart/2005/8/layout/list1"/>
    <dgm:cxn modelId="{5DEA5BA7-4EBB-4C66-9A4E-DC14FC2CDAEE}" srcId="{4E67644D-0702-4FAC-BC36-6F96CE4657DE}" destId="{7C0A93CF-63DF-40F0-A8E3-F47FAA0D850E}" srcOrd="1" destOrd="0" parTransId="{40092057-7CC0-4DFE-A84B-9FBC5021D777}" sibTransId="{AAF09A84-EAF4-415A-AFB8-1515DB069955}"/>
    <dgm:cxn modelId="{82810621-188E-497C-8807-4670DBCD14FF}" srcId="{4E67644D-0702-4FAC-BC36-6F96CE4657DE}" destId="{A8D87CA1-C40F-478E-B603-CA99A315FA6B}" srcOrd="3" destOrd="0" parTransId="{46BFF22D-4273-46DA-9717-DF815AA74B4E}" sibTransId="{FE8F0D95-FCE9-4ED6-839D-B6C657FFB5B4}"/>
    <dgm:cxn modelId="{A54882C2-01E4-49F0-A756-492F839741F8}" type="presOf" srcId="{A8D87CA1-C40F-478E-B603-CA99A315FA6B}" destId="{8B830C60-D50B-4419-9B33-81E20C1FE224}" srcOrd="0" destOrd="0" presId="urn:microsoft.com/office/officeart/2005/8/layout/list1"/>
    <dgm:cxn modelId="{87E41CB9-39AD-4FFF-A6FE-B8D1758D9F12}" type="presOf" srcId="{6B96CDDF-BCEE-48E2-9501-9BB53D19A70B}" destId="{D34935A0-D67D-4AEF-8380-E14A5921B318}" srcOrd="0" destOrd="0" presId="urn:microsoft.com/office/officeart/2005/8/layout/list1"/>
    <dgm:cxn modelId="{9F363FDB-7022-43F8-BCC5-B490E7A3F915}" srcId="{4E67644D-0702-4FAC-BC36-6F96CE4657DE}" destId="{23FED9B2-9B0F-4A93-83DC-3B03050AB528}" srcOrd="2" destOrd="0" parTransId="{97C97B9E-033F-4C02-8FA9-93E5957AD6F9}" sibTransId="{530BCB5F-8ABC-445E-9F8E-7B3684719D7D}"/>
    <dgm:cxn modelId="{729AA235-98F9-4831-BCF0-7A3F9735AC89}" type="presOf" srcId="{A8D87CA1-C40F-478E-B603-CA99A315FA6B}" destId="{BB779E1C-15A0-4259-B764-2F59621C8054}" srcOrd="1" destOrd="0" presId="urn:microsoft.com/office/officeart/2005/8/layout/list1"/>
    <dgm:cxn modelId="{4C8CDEF3-1F81-43A7-831F-2E43505128DE}" type="presOf" srcId="{23FED9B2-9B0F-4A93-83DC-3B03050AB528}" destId="{9D674ECA-ADEA-45A4-AE48-6EF416CAB579}" srcOrd="1" destOrd="0" presId="urn:microsoft.com/office/officeart/2005/8/layout/list1"/>
    <dgm:cxn modelId="{21185980-63C5-4669-863D-3DCC1C7D7B4B}" type="presOf" srcId="{7C0A93CF-63DF-40F0-A8E3-F47FAA0D850E}" destId="{5A57B6F8-05CB-4B46-BB8C-1393D977BC16}" srcOrd="0" destOrd="0" presId="urn:microsoft.com/office/officeart/2005/8/layout/list1"/>
    <dgm:cxn modelId="{DF90F963-81F5-4BBF-9B21-D705B1E17896}" type="presOf" srcId="{6B96CDDF-BCEE-48E2-9501-9BB53D19A70B}" destId="{485225C4-6F5D-4D50-B85D-D58B5134BCC2}" srcOrd="1" destOrd="0" presId="urn:microsoft.com/office/officeart/2005/8/layout/list1"/>
    <dgm:cxn modelId="{194003B9-6854-4DF2-AD67-CC5CF76A7154}" srcId="{4E67644D-0702-4FAC-BC36-6F96CE4657DE}" destId="{DB44708C-F425-4CC4-A6EA-E81DAF99C436}" srcOrd="0" destOrd="0" parTransId="{7D09DCE9-0FF8-48E4-B098-88301723BCB9}" sibTransId="{F5A1FFEB-4BAB-4FAA-847B-6E0A6C7FFEBC}"/>
    <dgm:cxn modelId="{24C6300D-96E8-49CF-8AB4-F2520CEAFD15}" type="presParOf" srcId="{D87B4BF1-A9E1-4580-A68E-B0203762C3AF}" destId="{BB5A4B9B-1CB1-42D2-B20B-CDC34FF89BE7}" srcOrd="0" destOrd="0" presId="urn:microsoft.com/office/officeart/2005/8/layout/list1"/>
    <dgm:cxn modelId="{7DB3C2F1-F4CB-4176-946B-A594E0DDCAA4}" type="presParOf" srcId="{BB5A4B9B-1CB1-42D2-B20B-CDC34FF89BE7}" destId="{CFC97470-9E9C-47A6-AE62-A7BA5080999F}" srcOrd="0" destOrd="0" presId="urn:microsoft.com/office/officeart/2005/8/layout/list1"/>
    <dgm:cxn modelId="{053DA9F1-B00C-4844-8ED2-5CF93F315EAC}" type="presParOf" srcId="{BB5A4B9B-1CB1-42D2-B20B-CDC34FF89BE7}" destId="{ADBD62BF-0A33-421A-A0C7-766A292188C3}" srcOrd="1" destOrd="0" presId="urn:microsoft.com/office/officeart/2005/8/layout/list1"/>
    <dgm:cxn modelId="{3836A94C-4A23-4C42-8C57-F6E3E45A8E9A}" type="presParOf" srcId="{D87B4BF1-A9E1-4580-A68E-B0203762C3AF}" destId="{47C63EFE-5E31-419A-8300-3A07DFE51264}" srcOrd="1" destOrd="0" presId="urn:microsoft.com/office/officeart/2005/8/layout/list1"/>
    <dgm:cxn modelId="{2127CED3-C78B-4BBF-8F44-DA64A5794EA5}" type="presParOf" srcId="{D87B4BF1-A9E1-4580-A68E-B0203762C3AF}" destId="{334A5D45-44F5-40D8-9462-B1DCD00B058B}" srcOrd="2" destOrd="0" presId="urn:microsoft.com/office/officeart/2005/8/layout/list1"/>
    <dgm:cxn modelId="{47EE20EE-BA9E-4304-A6EB-0D98CBFFE62F}" type="presParOf" srcId="{D87B4BF1-A9E1-4580-A68E-B0203762C3AF}" destId="{5D9D1CE7-AF25-4021-B51B-9A43F54C4A0C}" srcOrd="3" destOrd="0" presId="urn:microsoft.com/office/officeart/2005/8/layout/list1"/>
    <dgm:cxn modelId="{34AABFC9-EC43-4D6E-8575-E5310C278032}" type="presParOf" srcId="{D87B4BF1-A9E1-4580-A68E-B0203762C3AF}" destId="{46EA91F5-0B55-4B49-9D7F-3A367379C84B}" srcOrd="4" destOrd="0" presId="urn:microsoft.com/office/officeart/2005/8/layout/list1"/>
    <dgm:cxn modelId="{C34250ED-9CD6-4EC1-8E53-5F5A36DDF0E9}" type="presParOf" srcId="{46EA91F5-0B55-4B49-9D7F-3A367379C84B}" destId="{5A57B6F8-05CB-4B46-BB8C-1393D977BC16}" srcOrd="0" destOrd="0" presId="urn:microsoft.com/office/officeart/2005/8/layout/list1"/>
    <dgm:cxn modelId="{95C49CD1-E256-4ABA-A5F5-B0AF92488073}" type="presParOf" srcId="{46EA91F5-0B55-4B49-9D7F-3A367379C84B}" destId="{5D344F94-077A-46FE-9DDA-238B4E604127}" srcOrd="1" destOrd="0" presId="urn:microsoft.com/office/officeart/2005/8/layout/list1"/>
    <dgm:cxn modelId="{0A3925EB-8973-4870-A541-1DE50DAEBC1E}" type="presParOf" srcId="{D87B4BF1-A9E1-4580-A68E-B0203762C3AF}" destId="{65D4B9D2-FEA1-4E6C-BBFE-AC4AC5679703}" srcOrd="5" destOrd="0" presId="urn:microsoft.com/office/officeart/2005/8/layout/list1"/>
    <dgm:cxn modelId="{ED4146C2-A4A6-48E0-8525-8DEB36B8D09C}" type="presParOf" srcId="{D87B4BF1-A9E1-4580-A68E-B0203762C3AF}" destId="{5D9D0CC6-8AC4-4430-AECB-46DB062E9861}" srcOrd="6" destOrd="0" presId="urn:microsoft.com/office/officeart/2005/8/layout/list1"/>
    <dgm:cxn modelId="{7F7CEDAF-2E09-4743-BB5C-123D3F0982C6}" type="presParOf" srcId="{D87B4BF1-A9E1-4580-A68E-B0203762C3AF}" destId="{2B85E3EB-2D83-43C2-8A0D-CA09084C3165}" srcOrd="7" destOrd="0" presId="urn:microsoft.com/office/officeart/2005/8/layout/list1"/>
    <dgm:cxn modelId="{69227350-8C47-40F3-A8D8-250CD359D3D9}" type="presParOf" srcId="{D87B4BF1-A9E1-4580-A68E-B0203762C3AF}" destId="{CF49DC2E-5E86-4213-AB98-F2AF1B1B4D33}" srcOrd="8" destOrd="0" presId="urn:microsoft.com/office/officeart/2005/8/layout/list1"/>
    <dgm:cxn modelId="{3040D01E-F748-4A6E-A8D0-98C571C2E151}" type="presParOf" srcId="{CF49DC2E-5E86-4213-AB98-F2AF1B1B4D33}" destId="{044922B2-63BE-428D-9C11-08CB7507BDB0}" srcOrd="0" destOrd="0" presId="urn:microsoft.com/office/officeart/2005/8/layout/list1"/>
    <dgm:cxn modelId="{D603C05B-34DC-431E-9D73-75863821BC5A}" type="presParOf" srcId="{CF49DC2E-5E86-4213-AB98-F2AF1B1B4D33}" destId="{9D674ECA-ADEA-45A4-AE48-6EF416CAB579}" srcOrd="1" destOrd="0" presId="urn:microsoft.com/office/officeart/2005/8/layout/list1"/>
    <dgm:cxn modelId="{2675AA82-640D-4BAF-928D-74EC558098A1}" type="presParOf" srcId="{D87B4BF1-A9E1-4580-A68E-B0203762C3AF}" destId="{DFFD0964-0911-4EBF-B8AE-DB8B178AB80A}" srcOrd="9" destOrd="0" presId="urn:microsoft.com/office/officeart/2005/8/layout/list1"/>
    <dgm:cxn modelId="{2175102F-C2C3-4824-B677-7D2DF27C43A7}" type="presParOf" srcId="{D87B4BF1-A9E1-4580-A68E-B0203762C3AF}" destId="{37179B96-AA73-4C47-8834-51F6103415F5}" srcOrd="10" destOrd="0" presId="urn:microsoft.com/office/officeart/2005/8/layout/list1"/>
    <dgm:cxn modelId="{FCB7356B-6C3C-4885-9D08-CDE61B4E99CE}" type="presParOf" srcId="{D87B4BF1-A9E1-4580-A68E-B0203762C3AF}" destId="{4644CA08-AF90-46E2-AB57-5A502372D395}" srcOrd="11" destOrd="0" presId="urn:microsoft.com/office/officeart/2005/8/layout/list1"/>
    <dgm:cxn modelId="{AD329AD7-4936-4493-B46E-1AD9D9236305}" type="presParOf" srcId="{D87B4BF1-A9E1-4580-A68E-B0203762C3AF}" destId="{46B82F28-F007-43EE-82E7-C950E9E3350E}" srcOrd="12" destOrd="0" presId="urn:microsoft.com/office/officeart/2005/8/layout/list1"/>
    <dgm:cxn modelId="{3669382D-4F04-43BB-827A-34F2EEC2F0BF}" type="presParOf" srcId="{46B82F28-F007-43EE-82E7-C950E9E3350E}" destId="{8B830C60-D50B-4419-9B33-81E20C1FE224}" srcOrd="0" destOrd="0" presId="urn:microsoft.com/office/officeart/2005/8/layout/list1"/>
    <dgm:cxn modelId="{03996A76-2D30-4B79-B89C-8F31E5973FBF}" type="presParOf" srcId="{46B82F28-F007-43EE-82E7-C950E9E3350E}" destId="{BB779E1C-15A0-4259-B764-2F59621C8054}" srcOrd="1" destOrd="0" presId="urn:microsoft.com/office/officeart/2005/8/layout/list1"/>
    <dgm:cxn modelId="{1D9E86CC-D5D3-46E7-A4E5-A43E539B973F}" type="presParOf" srcId="{D87B4BF1-A9E1-4580-A68E-B0203762C3AF}" destId="{94012CCE-A9D8-40C1-AB36-636A8B3DA12C}" srcOrd="13" destOrd="0" presId="urn:microsoft.com/office/officeart/2005/8/layout/list1"/>
    <dgm:cxn modelId="{A231CC3C-0D72-4659-9AE8-040C0B03DB10}" type="presParOf" srcId="{D87B4BF1-A9E1-4580-A68E-B0203762C3AF}" destId="{8D81931B-578D-4A54-86A1-642D2B2087A4}" srcOrd="14" destOrd="0" presId="urn:microsoft.com/office/officeart/2005/8/layout/list1"/>
    <dgm:cxn modelId="{5B5F5086-66C8-402C-AA8A-B91A8C4D2327}" type="presParOf" srcId="{D87B4BF1-A9E1-4580-A68E-B0203762C3AF}" destId="{D6247BD2-6C34-42B3-92D4-1F5BD39435A6}" srcOrd="15" destOrd="0" presId="urn:microsoft.com/office/officeart/2005/8/layout/list1"/>
    <dgm:cxn modelId="{E506B78A-69F2-4ADB-B6F7-EAB9855518FB}" type="presParOf" srcId="{D87B4BF1-A9E1-4580-A68E-B0203762C3AF}" destId="{EE813EB5-4526-4DF8-9E1D-91C4010B684A}" srcOrd="16" destOrd="0" presId="urn:microsoft.com/office/officeart/2005/8/layout/list1"/>
    <dgm:cxn modelId="{EDE6828F-B432-4D1F-839B-F5BCA4896983}" type="presParOf" srcId="{EE813EB5-4526-4DF8-9E1D-91C4010B684A}" destId="{D34935A0-D67D-4AEF-8380-E14A5921B318}" srcOrd="0" destOrd="0" presId="urn:microsoft.com/office/officeart/2005/8/layout/list1"/>
    <dgm:cxn modelId="{DF67F027-4D3B-4614-9BEE-5440BFE32292}" type="presParOf" srcId="{EE813EB5-4526-4DF8-9E1D-91C4010B684A}" destId="{485225C4-6F5D-4D50-B85D-D58B5134BCC2}" srcOrd="1" destOrd="0" presId="urn:microsoft.com/office/officeart/2005/8/layout/list1"/>
    <dgm:cxn modelId="{03BBA302-95A2-43DB-AE96-58930596887F}" type="presParOf" srcId="{D87B4BF1-A9E1-4580-A68E-B0203762C3AF}" destId="{61C31E92-D652-49F7-8382-016419B1239D}" srcOrd="17" destOrd="0" presId="urn:microsoft.com/office/officeart/2005/8/layout/list1"/>
    <dgm:cxn modelId="{D1F961E7-0F56-4FA8-9E33-5E423241A5E8}" type="presParOf" srcId="{D87B4BF1-A9E1-4580-A68E-B0203762C3AF}" destId="{7CDABC5E-A00A-4FA9-8454-D21DF42F4EB1}" srcOrd="18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832353-7B71-44B1-B93F-EEA384C92DC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41FB4-707E-46C5-955A-1FCE579AD8D6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accent4">
                  <a:lumMod val="75000"/>
                </a:schemeClr>
              </a:solidFill>
            </a:rPr>
            <a:t>- </a:t>
          </a:r>
          <a:r>
            <a:rPr lang="ru-RU" sz="2000" b="0" dirty="0">
              <a:solidFill>
                <a:schemeClr val="accent4">
                  <a:lumMod val="75000"/>
                </a:schemeClr>
              </a:solidFill>
              <a:latin typeface="Liberation Serif"/>
            </a:rPr>
            <a:t>архивные справки</a:t>
          </a:r>
        </a:p>
      </dgm:t>
    </dgm:pt>
    <dgm:pt modelId="{94BD7CCB-EA4D-4054-BAF1-DF86D1856F2B}" type="parTrans" cxnId="{CD39819D-5922-47E5-954C-40F05F2BA0EA}">
      <dgm:prSet/>
      <dgm:spPr/>
      <dgm:t>
        <a:bodyPr/>
        <a:lstStyle/>
        <a:p>
          <a:endParaRPr lang="ru-RU"/>
        </a:p>
      </dgm:t>
    </dgm:pt>
    <dgm:pt modelId="{A78CB787-43E6-41C7-B6B7-2CD39A2BD1C9}" type="sibTrans" cxnId="{CD39819D-5922-47E5-954C-40F05F2BA0EA}">
      <dgm:prSet/>
      <dgm:spPr/>
      <dgm:t>
        <a:bodyPr/>
        <a:lstStyle/>
        <a:p>
          <a:endParaRPr lang="ru-RU"/>
        </a:p>
      </dgm:t>
    </dgm:pt>
    <dgm:pt modelId="{E0BB2675-14B8-49CD-AC67-DC6A6780BD2F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accent4">
                  <a:lumMod val="75000"/>
                </a:schemeClr>
              </a:solidFill>
            </a:rPr>
            <a:t>- </a:t>
          </a:r>
          <a:r>
            <a:rPr lang="ru-RU" sz="2000" b="0" dirty="0">
              <a:solidFill>
                <a:schemeClr val="accent4">
                  <a:lumMod val="75000"/>
                </a:schemeClr>
              </a:solidFill>
              <a:latin typeface="Liberation Serif"/>
            </a:rPr>
            <a:t>архивные копии</a:t>
          </a:r>
        </a:p>
      </dgm:t>
    </dgm:pt>
    <dgm:pt modelId="{2054D37C-AC38-4A46-85A3-63F0C3063589}" type="parTrans" cxnId="{648F8CB6-1611-4E35-9BB3-74B3FA9B3A6B}">
      <dgm:prSet/>
      <dgm:spPr/>
      <dgm:t>
        <a:bodyPr/>
        <a:lstStyle/>
        <a:p>
          <a:endParaRPr lang="ru-RU"/>
        </a:p>
      </dgm:t>
    </dgm:pt>
    <dgm:pt modelId="{55996DFE-7DC4-461B-B2A2-3276971966C8}" type="sibTrans" cxnId="{648F8CB6-1611-4E35-9BB3-74B3FA9B3A6B}">
      <dgm:prSet/>
      <dgm:spPr/>
      <dgm:t>
        <a:bodyPr/>
        <a:lstStyle/>
        <a:p>
          <a:endParaRPr lang="ru-RU"/>
        </a:p>
      </dgm:t>
    </dgm:pt>
    <dgm:pt modelId="{56C0361D-4A83-46EE-A899-C76F05FA9FAD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accent4">
                  <a:lumMod val="75000"/>
                </a:schemeClr>
              </a:solidFill>
            </a:rPr>
            <a:t>- </a:t>
          </a:r>
          <a:r>
            <a:rPr lang="ru-RU" sz="2000" b="0" dirty="0">
              <a:solidFill>
                <a:schemeClr val="accent4">
                  <a:lumMod val="75000"/>
                </a:schemeClr>
              </a:solidFill>
              <a:latin typeface="Liberation Serif"/>
            </a:rPr>
            <a:t>архивные выписки о трудовом стаже и заработной плате</a:t>
          </a:r>
        </a:p>
      </dgm:t>
    </dgm:pt>
    <dgm:pt modelId="{0945F6BE-C37A-4034-AB7E-E9D1971AB5BB}" type="parTrans" cxnId="{A369F6E6-A5BD-43C0-ADB0-8B2C48442FF5}">
      <dgm:prSet/>
      <dgm:spPr/>
      <dgm:t>
        <a:bodyPr/>
        <a:lstStyle/>
        <a:p>
          <a:endParaRPr lang="ru-RU"/>
        </a:p>
      </dgm:t>
    </dgm:pt>
    <dgm:pt modelId="{DFD6E483-223C-47BA-A8C2-06946FFFA890}" type="sibTrans" cxnId="{A369F6E6-A5BD-43C0-ADB0-8B2C48442FF5}">
      <dgm:prSet/>
      <dgm:spPr/>
      <dgm:t>
        <a:bodyPr/>
        <a:lstStyle/>
        <a:p>
          <a:endParaRPr lang="ru-RU"/>
        </a:p>
      </dgm:t>
    </dgm:pt>
    <dgm:pt modelId="{724B3B54-B83E-47A2-9C8A-583B10B0B717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accent4">
                  <a:lumMod val="75000"/>
                </a:schemeClr>
              </a:solidFill>
            </a:rPr>
            <a:t>- </a:t>
          </a:r>
          <a:r>
            <a:rPr lang="ru-RU" sz="2000" b="0" dirty="0">
              <a:solidFill>
                <a:schemeClr val="accent4">
                  <a:lumMod val="75000"/>
                </a:schemeClr>
              </a:solidFill>
              <a:latin typeface="Liberation Serif"/>
            </a:rPr>
            <a:t>ответы об отсутствии запрашиваемых сведений</a:t>
          </a:r>
        </a:p>
      </dgm:t>
    </dgm:pt>
    <dgm:pt modelId="{943B1014-38CA-4123-8FCB-140275806FD2}" type="parTrans" cxnId="{44DD8053-F5FD-4A6D-81E5-DD4393799E46}">
      <dgm:prSet/>
      <dgm:spPr/>
      <dgm:t>
        <a:bodyPr/>
        <a:lstStyle/>
        <a:p>
          <a:endParaRPr lang="ru-RU"/>
        </a:p>
      </dgm:t>
    </dgm:pt>
    <dgm:pt modelId="{375ED0B9-C7C2-43D2-BE80-A58D8C7871D3}" type="sibTrans" cxnId="{44DD8053-F5FD-4A6D-81E5-DD4393799E46}">
      <dgm:prSet/>
      <dgm:spPr/>
      <dgm:t>
        <a:bodyPr/>
        <a:lstStyle/>
        <a:p>
          <a:endParaRPr lang="ru-RU"/>
        </a:p>
      </dgm:t>
    </dgm:pt>
    <dgm:pt modelId="{4AB31BB5-9BD7-4129-80E2-19EB4C227E0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>
              <a:solidFill>
                <a:schemeClr val="accent4">
                  <a:lumMod val="75000"/>
                </a:schemeClr>
              </a:solidFill>
            </a:rPr>
            <a:t>- </a:t>
          </a:r>
          <a:r>
            <a:rPr lang="ru-RU" sz="2000" b="0" dirty="0">
              <a:solidFill>
                <a:schemeClr val="accent4">
                  <a:lumMod val="75000"/>
                </a:schemeClr>
              </a:solidFill>
              <a:latin typeface="Liberation Serif"/>
            </a:rPr>
            <a:t>уведомление  о направлении  запросов на исполнение по принадлежности </a:t>
          </a:r>
        </a:p>
      </dgm:t>
    </dgm:pt>
    <dgm:pt modelId="{4B308D34-E6F4-4F97-946A-D74AF39FD41B}" type="parTrans" cxnId="{60B1A79E-CA66-4D60-BBBC-2F3A1952860A}">
      <dgm:prSet/>
      <dgm:spPr/>
      <dgm:t>
        <a:bodyPr/>
        <a:lstStyle/>
        <a:p>
          <a:endParaRPr lang="ru-RU"/>
        </a:p>
      </dgm:t>
    </dgm:pt>
    <dgm:pt modelId="{8A8DFE21-13A1-493B-9AEA-1498158DA49B}" type="sibTrans" cxnId="{60B1A79E-CA66-4D60-BBBC-2F3A1952860A}">
      <dgm:prSet/>
      <dgm:spPr/>
      <dgm:t>
        <a:bodyPr/>
        <a:lstStyle/>
        <a:p>
          <a:endParaRPr lang="ru-RU"/>
        </a:p>
      </dgm:t>
    </dgm:pt>
    <dgm:pt modelId="{5CF0FB82-69C4-42D7-8773-EDDCC1554E53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accent4">
                  <a:lumMod val="75000"/>
                </a:schemeClr>
              </a:solidFill>
            </a:rPr>
            <a:t>- </a:t>
          </a:r>
          <a:r>
            <a:rPr lang="ru-RU" sz="2000" b="0" dirty="0">
              <a:solidFill>
                <a:schemeClr val="accent4">
                  <a:lumMod val="75000"/>
                </a:schemeClr>
              </a:solidFill>
              <a:latin typeface="Liberation Serif"/>
            </a:rPr>
            <a:t>рекомендации  о дальнейших путях поиска необходимой       информации</a:t>
          </a:r>
        </a:p>
      </dgm:t>
    </dgm:pt>
    <dgm:pt modelId="{8259D3D2-B60B-4802-A00B-8F2A7804AECE}" type="parTrans" cxnId="{8DE9EF05-025F-4E12-A03B-CE957C50AAA2}">
      <dgm:prSet/>
      <dgm:spPr/>
      <dgm:t>
        <a:bodyPr/>
        <a:lstStyle/>
        <a:p>
          <a:endParaRPr lang="ru-RU"/>
        </a:p>
      </dgm:t>
    </dgm:pt>
    <dgm:pt modelId="{51B03395-992F-464E-A9BC-5BC7C1EEEF5E}" type="sibTrans" cxnId="{8DE9EF05-025F-4E12-A03B-CE957C50AAA2}">
      <dgm:prSet/>
      <dgm:spPr/>
      <dgm:t>
        <a:bodyPr/>
        <a:lstStyle/>
        <a:p>
          <a:endParaRPr lang="ru-RU"/>
        </a:p>
      </dgm:t>
    </dgm:pt>
    <dgm:pt modelId="{2E53F8D9-794F-4FA1-AFBD-A194C28F40D6}" type="pres">
      <dgm:prSet presAssocID="{BB832353-7B71-44B1-B93F-EEA384C92D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EEBDB4-7A02-4D01-908B-A076E53BCD1C}" type="pres">
      <dgm:prSet presAssocID="{1ED41FB4-707E-46C5-955A-1FCE579AD8D6}" presName="parentLin" presStyleCnt="0"/>
      <dgm:spPr/>
    </dgm:pt>
    <dgm:pt modelId="{0562B10A-48AE-4968-A4FD-487CB68A7C49}" type="pres">
      <dgm:prSet presAssocID="{1ED41FB4-707E-46C5-955A-1FCE579AD8D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EF704B3-7E1E-4302-9BAD-1E819A4F68D7}" type="pres">
      <dgm:prSet presAssocID="{1ED41FB4-707E-46C5-955A-1FCE579AD8D6}" presName="parentText" presStyleLbl="node1" presStyleIdx="0" presStyleCnt="6" custScaleX="142857" custScaleY="65237" custLinFactNeighborX="-2784" custLinFactNeighborY="-3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47922-3C31-46AC-ABDA-E50DFEFDEC78}" type="pres">
      <dgm:prSet presAssocID="{1ED41FB4-707E-46C5-955A-1FCE579AD8D6}" presName="negativeSpace" presStyleCnt="0"/>
      <dgm:spPr/>
    </dgm:pt>
    <dgm:pt modelId="{1492BFE2-816E-4CDA-9E4D-1208E5EED86F}" type="pres">
      <dgm:prSet presAssocID="{1ED41FB4-707E-46C5-955A-1FCE579AD8D6}" presName="childText" presStyleLbl="conFgAcc1" presStyleIdx="0" presStyleCnt="6">
        <dgm:presLayoutVars>
          <dgm:bulletEnabled val="1"/>
        </dgm:presLayoutVars>
      </dgm:prSet>
      <dgm:spPr/>
    </dgm:pt>
    <dgm:pt modelId="{DE910CCC-678A-4357-AA4B-91EE4850F521}" type="pres">
      <dgm:prSet presAssocID="{A78CB787-43E6-41C7-B6B7-2CD39A2BD1C9}" presName="spaceBetweenRectangles" presStyleCnt="0"/>
      <dgm:spPr/>
    </dgm:pt>
    <dgm:pt modelId="{1CBB8054-7860-417F-AC5B-78D63F3E925E}" type="pres">
      <dgm:prSet presAssocID="{E0BB2675-14B8-49CD-AC67-DC6A6780BD2F}" presName="parentLin" presStyleCnt="0"/>
      <dgm:spPr/>
    </dgm:pt>
    <dgm:pt modelId="{C8DD5F02-A0B5-4A6B-864F-1A03DFC259E0}" type="pres">
      <dgm:prSet presAssocID="{E0BB2675-14B8-49CD-AC67-DC6A6780BD2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CE70A39-0018-49CA-9820-798A74386080}" type="pres">
      <dgm:prSet presAssocID="{E0BB2675-14B8-49CD-AC67-DC6A6780BD2F}" presName="parentText" presStyleLbl="node1" presStyleIdx="1" presStyleCnt="6" custScaleX="142857" custScaleY="31676" custLinFactNeighborX="14577" custLinFactNeighborY="13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28886-865C-44BE-994D-12DC88E87876}" type="pres">
      <dgm:prSet presAssocID="{E0BB2675-14B8-49CD-AC67-DC6A6780BD2F}" presName="negativeSpace" presStyleCnt="0"/>
      <dgm:spPr/>
    </dgm:pt>
    <dgm:pt modelId="{B46AB534-6A33-47F2-9A6D-84C735846D08}" type="pres">
      <dgm:prSet presAssocID="{E0BB2675-14B8-49CD-AC67-DC6A6780BD2F}" presName="childText" presStyleLbl="conFgAcc1" presStyleIdx="1" presStyleCnt="6">
        <dgm:presLayoutVars>
          <dgm:bulletEnabled val="1"/>
        </dgm:presLayoutVars>
      </dgm:prSet>
      <dgm:spPr/>
    </dgm:pt>
    <dgm:pt modelId="{118BEE33-F0C8-4E2A-BB81-FF164A1510FF}" type="pres">
      <dgm:prSet presAssocID="{55996DFE-7DC4-461B-B2A2-3276971966C8}" presName="spaceBetweenRectangles" presStyleCnt="0"/>
      <dgm:spPr/>
    </dgm:pt>
    <dgm:pt modelId="{4D06F3E9-CA70-459B-82F7-E4010B62B2DF}" type="pres">
      <dgm:prSet presAssocID="{56C0361D-4A83-46EE-A899-C76F05FA9FAD}" presName="parentLin" presStyleCnt="0"/>
      <dgm:spPr/>
    </dgm:pt>
    <dgm:pt modelId="{2CBA12D0-2773-4101-A2D7-D9DD1B6728E0}" type="pres">
      <dgm:prSet presAssocID="{56C0361D-4A83-46EE-A899-C76F05FA9FAD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2237FFD5-8093-4F84-BBF9-BD5363FF8D63}" type="pres">
      <dgm:prSet presAssocID="{56C0361D-4A83-46EE-A899-C76F05FA9FAD}" presName="parentText" presStyleLbl="node1" presStyleIdx="2" presStyleCnt="6" custScaleX="142857" custScaleY="44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63C67-063D-4A46-8AE1-EA0ECAD1464B}" type="pres">
      <dgm:prSet presAssocID="{56C0361D-4A83-46EE-A899-C76F05FA9FAD}" presName="negativeSpace" presStyleCnt="0"/>
      <dgm:spPr/>
    </dgm:pt>
    <dgm:pt modelId="{28AF0A40-94C3-41F3-B29F-3F7FD185268A}" type="pres">
      <dgm:prSet presAssocID="{56C0361D-4A83-46EE-A899-C76F05FA9FAD}" presName="childText" presStyleLbl="conFgAcc1" presStyleIdx="2" presStyleCnt="6">
        <dgm:presLayoutVars>
          <dgm:bulletEnabled val="1"/>
        </dgm:presLayoutVars>
      </dgm:prSet>
      <dgm:spPr/>
    </dgm:pt>
    <dgm:pt modelId="{912B62AC-1F87-47C8-B356-A80B04DC5D5D}" type="pres">
      <dgm:prSet presAssocID="{DFD6E483-223C-47BA-A8C2-06946FFFA890}" presName="spaceBetweenRectangles" presStyleCnt="0"/>
      <dgm:spPr/>
    </dgm:pt>
    <dgm:pt modelId="{CE166919-C742-434B-8FD6-3D8278323DB8}" type="pres">
      <dgm:prSet presAssocID="{724B3B54-B83E-47A2-9C8A-583B10B0B717}" presName="parentLin" presStyleCnt="0"/>
      <dgm:spPr/>
    </dgm:pt>
    <dgm:pt modelId="{EEAFAA95-70D6-4EEC-BD37-BD85DC4ED503}" type="pres">
      <dgm:prSet presAssocID="{724B3B54-B83E-47A2-9C8A-583B10B0B717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F2388D9-2ADB-4643-BDA7-BFF7627F58EF}" type="pres">
      <dgm:prSet presAssocID="{724B3B54-B83E-47A2-9C8A-583B10B0B717}" presName="parentText" presStyleLbl="node1" presStyleIdx="3" presStyleCnt="6" custScaleX="142857" custScaleY="647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8495F-1159-400B-B3F0-A18742368062}" type="pres">
      <dgm:prSet presAssocID="{724B3B54-B83E-47A2-9C8A-583B10B0B717}" presName="negativeSpace" presStyleCnt="0"/>
      <dgm:spPr/>
    </dgm:pt>
    <dgm:pt modelId="{58DAA9D5-FF04-424C-9A95-5FBEEB937A9E}" type="pres">
      <dgm:prSet presAssocID="{724B3B54-B83E-47A2-9C8A-583B10B0B717}" presName="childText" presStyleLbl="conFgAcc1" presStyleIdx="3" presStyleCnt="6">
        <dgm:presLayoutVars>
          <dgm:bulletEnabled val="1"/>
        </dgm:presLayoutVars>
      </dgm:prSet>
      <dgm:spPr/>
    </dgm:pt>
    <dgm:pt modelId="{CA921ED5-4D6E-48AE-A5D8-82A894DC22FF}" type="pres">
      <dgm:prSet presAssocID="{375ED0B9-C7C2-43D2-BE80-A58D8C7871D3}" presName="spaceBetweenRectangles" presStyleCnt="0"/>
      <dgm:spPr/>
    </dgm:pt>
    <dgm:pt modelId="{3024C42D-49F6-4656-9F1F-C02021E4FC5D}" type="pres">
      <dgm:prSet presAssocID="{5CF0FB82-69C4-42D7-8773-EDDCC1554E53}" presName="parentLin" presStyleCnt="0"/>
      <dgm:spPr/>
    </dgm:pt>
    <dgm:pt modelId="{A1107481-420C-4692-A9FA-B50149087633}" type="pres">
      <dgm:prSet presAssocID="{5CF0FB82-69C4-42D7-8773-EDDCC1554E53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990425F-9842-47AF-8BAB-829BE0607F03}" type="pres">
      <dgm:prSet presAssocID="{5CF0FB82-69C4-42D7-8773-EDDCC1554E53}" presName="parentText" presStyleLbl="node1" presStyleIdx="4" presStyleCnt="6" custScaleX="142857" custScaleY="665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49156-8653-49A0-B195-7E0AA8D8DB98}" type="pres">
      <dgm:prSet presAssocID="{5CF0FB82-69C4-42D7-8773-EDDCC1554E53}" presName="negativeSpace" presStyleCnt="0"/>
      <dgm:spPr/>
    </dgm:pt>
    <dgm:pt modelId="{CFA995C7-A50B-46F5-8D9B-DB8D5E20FB41}" type="pres">
      <dgm:prSet presAssocID="{5CF0FB82-69C4-42D7-8773-EDDCC1554E53}" presName="childText" presStyleLbl="conFgAcc1" presStyleIdx="4" presStyleCnt="6">
        <dgm:presLayoutVars>
          <dgm:bulletEnabled val="1"/>
        </dgm:presLayoutVars>
      </dgm:prSet>
      <dgm:spPr/>
    </dgm:pt>
    <dgm:pt modelId="{1FE594F1-7AD7-447E-B152-A7BF0DC0BE60}" type="pres">
      <dgm:prSet presAssocID="{51B03395-992F-464E-A9BC-5BC7C1EEEF5E}" presName="spaceBetweenRectangles" presStyleCnt="0"/>
      <dgm:spPr/>
    </dgm:pt>
    <dgm:pt modelId="{26A236A9-3003-438C-A446-5444C190A6A7}" type="pres">
      <dgm:prSet presAssocID="{4AB31BB5-9BD7-4129-80E2-19EB4C227E0A}" presName="parentLin" presStyleCnt="0"/>
      <dgm:spPr/>
    </dgm:pt>
    <dgm:pt modelId="{07E99A73-126D-45AD-9A45-2CE596F0B172}" type="pres">
      <dgm:prSet presAssocID="{4AB31BB5-9BD7-4129-80E2-19EB4C227E0A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FE1D3906-24C3-4E1E-9496-18102F6C4633}" type="pres">
      <dgm:prSet presAssocID="{4AB31BB5-9BD7-4129-80E2-19EB4C227E0A}" presName="parentText" presStyleLbl="node1" presStyleIdx="5" presStyleCnt="6" custScaleX="142857" custScaleY="650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BA070-A713-4139-B9BC-BE2CE2301468}" type="pres">
      <dgm:prSet presAssocID="{4AB31BB5-9BD7-4129-80E2-19EB4C227E0A}" presName="negativeSpace" presStyleCnt="0"/>
      <dgm:spPr/>
    </dgm:pt>
    <dgm:pt modelId="{2B49F454-337E-40E2-8383-0EAE22908315}" type="pres">
      <dgm:prSet presAssocID="{4AB31BB5-9BD7-4129-80E2-19EB4C227E0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67C1B4F-A82B-4B41-8F82-DA7DD4184E6E}" type="presOf" srcId="{1ED41FB4-707E-46C5-955A-1FCE579AD8D6}" destId="{0562B10A-48AE-4968-A4FD-487CB68A7C49}" srcOrd="0" destOrd="0" presId="urn:microsoft.com/office/officeart/2005/8/layout/list1"/>
    <dgm:cxn modelId="{CBEFC476-0CFC-4AD5-917F-68B5D78C631D}" type="presOf" srcId="{56C0361D-4A83-46EE-A899-C76F05FA9FAD}" destId="{2237FFD5-8093-4F84-BBF9-BD5363FF8D63}" srcOrd="1" destOrd="0" presId="urn:microsoft.com/office/officeart/2005/8/layout/list1"/>
    <dgm:cxn modelId="{60B1A79E-CA66-4D60-BBBC-2F3A1952860A}" srcId="{BB832353-7B71-44B1-B93F-EEA384C92DCC}" destId="{4AB31BB5-9BD7-4129-80E2-19EB4C227E0A}" srcOrd="5" destOrd="0" parTransId="{4B308D34-E6F4-4F97-946A-D74AF39FD41B}" sibTransId="{8A8DFE21-13A1-493B-9AEA-1498158DA49B}"/>
    <dgm:cxn modelId="{4C7F34D4-0F53-4DAF-B626-5F17AF46A480}" type="presOf" srcId="{5CF0FB82-69C4-42D7-8773-EDDCC1554E53}" destId="{A1107481-420C-4692-A9FA-B50149087633}" srcOrd="0" destOrd="0" presId="urn:microsoft.com/office/officeart/2005/8/layout/list1"/>
    <dgm:cxn modelId="{95BAB948-FF3E-48E8-9732-D08CF8B8126A}" type="presOf" srcId="{E0BB2675-14B8-49CD-AC67-DC6A6780BD2F}" destId="{CCE70A39-0018-49CA-9820-798A74386080}" srcOrd="1" destOrd="0" presId="urn:microsoft.com/office/officeart/2005/8/layout/list1"/>
    <dgm:cxn modelId="{648F8CB6-1611-4E35-9BB3-74B3FA9B3A6B}" srcId="{BB832353-7B71-44B1-B93F-EEA384C92DCC}" destId="{E0BB2675-14B8-49CD-AC67-DC6A6780BD2F}" srcOrd="1" destOrd="0" parTransId="{2054D37C-AC38-4A46-85A3-63F0C3063589}" sibTransId="{55996DFE-7DC4-461B-B2A2-3276971966C8}"/>
    <dgm:cxn modelId="{98614D1C-AE4C-4A80-8913-6AECBE86D354}" type="presOf" srcId="{4AB31BB5-9BD7-4129-80E2-19EB4C227E0A}" destId="{FE1D3906-24C3-4E1E-9496-18102F6C4633}" srcOrd="1" destOrd="0" presId="urn:microsoft.com/office/officeart/2005/8/layout/list1"/>
    <dgm:cxn modelId="{2FC2E34C-1870-45C8-A253-7B8A19E2FD65}" type="presOf" srcId="{1ED41FB4-707E-46C5-955A-1FCE579AD8D6}" destId="{EEF704B3-7E1E-4302-9BAD-1E819A4F68D7}" srcOrd="1" destOrd="0" presId="urn:microsoft.com/office/officeart/2005/8/layout/list1"/>
    <dgm:cxn modelId="{8DE9EF05-025F-4E12-A03B-CE957C50AAA2}" srcId="{BB832353-7B71-44B1-B93F-EEA384C92DCC}" destId="{5CF0FB82-69C4-42D7-8773-EDDCC1554E53}" srcOrd="4" destOrd="0" parTransId="{8259D3D2-B60B-4802-A00B-8F2A7804AECE}" sibTransId="{51B03395-992F-464E-A9BC-5BC7C1EEEF5E}"/>
    <dgm:cxn modelId="{CD39819D-5922-47E5-954C-40F05F2BA0EA}" srcId="{BB832353-7B71-44B1-B93F-EEA384C92DCC}" destId="{1ED41FB4-707E-46C5-955A-1FCE579AD8D6}" srcOrd="0" destOrd="0" parTransId="{94BD7CCB-EA4D-4054-BAF1-DF86D1856F2B}" sibTransId="{A78CB787-43E6-41C7-B6B7-2CD39A2BD1C9}"/>
    <dgm:cxn modelId="{44DD8053-F5FD-4A6D-81E5-DD4393799E46}" srcId="{BB832353-7B71-44B1-B93F-EEA384C92DCC}" destId="{724B3B54-B83E-47A2-9C8A-583B10B0B717}" srcOrd="3" destOrd="0" parTransId="{943B1014-38CA-4123-8FCB-140275806FD2}" sibTransId="{375ED0B9-C7C2-43D2-BE80-A58D8C7871D3}"/>
    <dgm:cxn modelId="{6A750F11-71B7-4FB7-8148-3EABEDE69A17}" type="presOf" srcId="{4AB31BB5-9BD7-4129-80E2-19EB4C227E0A}" destId="{07E99A73-126D-45AD-9A45-2CE596F0B172}" srcOrd="0" destOrd="0" presId="urn:microsoft.com/office/officeart/2005/8/layout/list1"/>
    <dgm:cxn modelId="{3F859DF8-0D66-4067-91AB-11DC0CEFA346}" type="presOf" srcId="{724B3B54-B83E-47A2-9C8A-583B10B0B717}" destId="{0F2388D9-2ADB-4643-BDA7-BFF7627F58EF}" srcOrd="1" destOrd="0" presId="urn:microsoft.com/office/officeart/2005/8/layout/list1"/>
    <dgm:cxn modelId="{09EBE7D7-8DAA-490C-9CF3-D111EBD2E2C4}" type="presOf" srcId="{56C0361D-4A83-46EE-A899-C76F05FA9FAD}" destId="{2CBA12D0-2773-4101-A2D7-D9DD1B6728E0}" srcOrd="0" destOrd="0" presId="urn:microsoft.com/office/officeart/2005/8/layout/list1"/>
    <dgm:cxn modelId="{E62499BC-2D07-4B7C-ACF2-1A715549B037}" type="presOf" srcId="{BB832353-7B71-44B1-B93F-EEA384C92DCC}" destId="{2E53F8D9-794F-4FA1-AFBD-A194C28F40D6}" srcOrd="0" destOrd="0" presId="urn:microsoft.com/office/officeart/2005/8/layout/list1"/>
    <dgm:cxn modelId="{32117EAE-9A9D-47AB-A068-9C6A5C81F5EB}" type="presOf" srcId="{724B3B54-B83E-47A2-9C8A-583B10B0B717}" destId="{EEAFAA95-70D6-4EEC-BD37-BD85DC4ED503}" srcOrd="0" destOrd="0" presId="urn:microsoft.com/office/officeart/2005/8/layout/list1"/>
    <dgm:cxn modelId="{D2D73525-9926-48AB-AD0F-0A02BDDFEDA7}" type="presOf" srcId="{5CF0FB82-69C4-42D7-8773-EDDCC1554E53}" destId="{B990425F-9842-47AF-8BAB-829BE0607F03}" srcOrd="1" destOrd="0" presId="urn:microsoft.com/office/officeart/2005/8/layout/list1"/>
    <dgm:cxn modelId="{A369F6E6-A5BD-43C0-ADB0-8B2C48442FF5}" srcId="{BB832353-7B71-44B1-B93F-EEA384C92DCC}" destId="{56C0361D-4A83-46EE-A899-C76F05FA9FAD}" srcOrd="2" destOrd="0" parTransId="{0945F6BE-C37A-4034-AB7E-E9D1971AB5BB}" sibTransId="{DFD6E483-223C-47BA-A8C2-06946FFFA890}"/>
    <dgm:cxn modelId="{2DCBDA00-B831-41BC-8305-A1733644ADFA}" type="presOf" srcId="{E0BB2675-14B8-49CD-AC67-DC6A6780BD2F}" destId="{C8DD5F02-A0B5-4A6B-864F-1A03DFC259E0}" srcOrd="0" destOrd="0" presId="urn:microsoft.com/office/officeart/2005/8/layout/list1"/>
    <dgm:cxn modelId="{88B19A11-2243-4595-A07B-D28B0F1FA578}" type="presParOf" srcId="{2E53F8D9-794F-4FA1-AFBD-A194C28F40D6}" destId="{42EEBDB4-7A02-4D01-908B-A076E53BCD1C}" srcOrd="0" destOrd="0" presId="urn:microsoft.com/office/officeart/2005/8/layout/list1"/>
    <dgm:cxn modelId="{BF184107-0E87-47A8-A2AF-FD70C13B8974}" type="presParOf" srcId="{42EEBDB4-7A02-4D01-908B-A076E53BCD1C}" destId="{0562B10A-48AE-4968-A4FD-487CB68A7C49}" srcOrd="0" destOrd="0" presId="urn:microsoft.com/office/officeart/2005/8/layout/list1"/>
    <dgm:cxn modelId="{81474B59-FCC6-4DC8-9099-10FA06B1F53F}" type="presParOf" srcId="{42EEBDB4-7A02-4D01-908B-A076E53BCD1C}" destId="{EEF704B3-7E1E-4302-9BAD-1E819A4F68D7}" srcOrd="1" destOrd="0" presId="urn:microsoft.com/office/officeart/2005/8/layout/list1"/>
    <dgm:cxn modelId="{FCA227A9-C1DE-4388-85EF-FB2ED6C8DB87}" type="presParOf" srcId="{2E53F8D9-794F-4FA1-AFBD-A194C28F40D6}" destId="{16A47922-3C31-46AC-ABDA-E50DFEFDEC78}" srcOrd="1" destOrd="0" presId="urn:microsoft.com/office/officeart/2005/8/layout/list1"/>
    <dgm:cxn modelId="{25C1DD92-751E-4D7E-9A79-51CF190E37D8}" type="presParOf" srcId="{2E53F8D9-794F-4FA1-AFBD-A194C28F40D6}" destId="{1492BFE2-816E-4CDA-9E4D-1208E5EED86F}" srcOrd="2" destOrd="0" presId="urn:microsoft.com/office/officeart/2005/8/layout/list1"/>
    <dgm:cxn modelId="{DCCF8A55-E1B1-4BC9-851C-901DF55C97E9}" type="presParOf" srcId="{2E53F8D9-794F-4FA1-AFBD-A194C28F40D6}" destId="{DE910CCC-678A-4357-AA4B-91EE4850F521}" srcOrd="3" destOrd="0" presId="urn:microsoft.com/office/officeart/2005/8/layout/list1"/>
    <dgm:cxn modelId="{81F05CB6-D6CE-43DE-922A-2CDB8DE9CB93}" type="presParOf" srcId="{2E53F8D9-794F-4FA1-AFBD-A194C28F40D6}" destId="{1CBB8054-7860-417F-AC5B-78D63F3E925E}" srcOrd="4" destOrd="0" presId="urn:microsoft.com/office/officeart/2005/8/layout/list1"/>
    <dgm:cxn modelId="{301F69FC-8F5D-47DF-B830-25CF265F7D64}" type="presParOf" srcId="{1CBB8054-7860-417F-AC5B-78D63F3E925E}" destId="{C8DD5F02-A0B5-4A6B-864F-1A03DFC259E0}" srcOrd="0" destOrd="0" presId="urn:microsoft.com/office/officeart/2005/8/layout/list1"/>
    <dgm:cxn modelId="{88F7C4F9-0542-404D-8344-5BE3B15148B9}" type="presParOf" srcId="{1CBB8054-7860-417F-AC5B-78D63F3E925E}" destId="{CCE70A39-0018-49CA-9820-798A74386080}" srcOrd="1" destOrd="0" presId="urn:microsoft.com/office/officeart/2005/8/layout/list1"/>
    <dgm:cxn modelId="{D19F5491-FF4A-458B-9B77-ABA48AF6056D}" type="presParOf" srcId="{2E53F8D9-794F-4FA1-AFBD-A194C28F40D6}" destId="{C8C28886-865C-44BE-994D-12DC88E87876}" srcOrd="5" destOrd="0" presId="urn:microsoft.com/office/officeart/2005/8/layout/list1"/>
    <dgm:cxn modelId="{6C3D8A77-0FCF-4A47-94D4-81913A4A6C27}" type="presParOf" srcId="{2E53F8D9-794F-4FA1-AFBD-A194C28F40D6}" destId="{B46AB534-6A33-47F2-9A6D-84C735846D08}" srcOrd="6" destOrd="0" presId="urn:microsoft.com/office/officeart/2005/8/layout/list1"/>
    <dgm:cxn modelId="{6C568E6D-FEC2-4BD0-856F-04D70F17FF0E}" type="presParOf" srcId="{2E53F8D9-794F-4FA1-AFBD-A194C28F40D6}" destId="{118BEE33-F0C8-4E2A-BB81-FF164A1510FF}" srcOrd="7" destOrd="0" presId="urn:microsoft.com/office/officeart/2005/8/layout/list1"/>
    <dgm:cxn modelId="{50E23F7B-E39C-424B-ACA8-10C4A6F3E4EB}" type="presParOf" srcId="{2E53F8D9-794F-4FA1-AFBD-A194C28F40D6}" destId="{4D06F3E9-CA70-459B-82F7-E4010B62B2DF}" srcOrd="8" destOrd="0" presId="urn:microsoft.com/office/officeart/2005/8/layout/list1"/>
    <dgm:cxn modelId="{96C40CC5-27E2-4E0C-8056-E129FA659800}" type="presParOf" srcId="{4D06F3E9-CA70-459B-82F7-E4010B62B2DF}" destId="{2CBA12D0-2773-4101-A2D7-D9DD1B6728E0}" srcOrd="0" destOrd="0" presId="urn:microsoft.com/office/officeart/2005/8/layout/list1"/>
    <dgm:cxn modelId="{DDB7601E-C609-4DF8-9054-5574D0F4313F}" type="presParOf" srcId="{4D06F3E9-CA70-459B-82F7-E4010B62B2DF}" destId="{2237FFD5-8093-4F84-BBF9-BD5363FF8D63}" srcOrd="1" destOrd="0" presId="urn:microsoft.com/office/officeart/2005/8/layout/list1"/>
    <dgm:cxn modelId="{ED5D90C1-43CE-4850-AE5D-9B3898166AA4}" type="presParOf" srcId="{2E53F8D9-794F-4FA1-AFBD-A194C28F40D6}" destId="{E3763C67-063D-4A46-8AE1-EA0ECAD1464B}" srcOrd="9" destOrd="0" presId="urn:microsoft.com/office/officeart/2005/8/layout/list1"/>
    <dgm:cxn modelId="{A47A3E86-31C8-4E21-8B65-4A79CB51500E}" type="presParOf" srcId="{2E53F8D9-794F-4FA1-AFBD-A194C28F40D6}" destId="{28AF0A40-94C3-41F3-B29F-3F7FD185268A}" srcOrd="10" destOrd="0" presId="urn:microsoft.com/office/officeart/2005/8/layout/list1"/>
    <dgm:cxn modelId="{D1DF5D6B-4AED-42EF-AAD4-E3D5FD09160E}" type="presParOf" srcId="{2E53F8D9-794F-4FA1-AFBD-A194C28F40D6}" destId="{912B62AC-1F87-47C8-B356-A80B04DC5D5D}" srcOrd="11" destOrd="0" presId="urn:microsoft.com/office/officeart/2005/8/layout/list1"/>
    <dgm:cxn modelId="{64B4882A-3D13-4705-8C5F-9A81A4C5BBC4}" type="presParOf" srcId="{2E53F8D9-794F-4FA1-AFBD-A194C28F40D6}" destId="{CE166919-C742-434B-8FD6-3D8278323DB8}" srcOrd="12" destOrd="0" presId="urn:microsoft.com/office/officeart/2005/8/layout/list1"/>
    <dgm:cxn modelId="{DA3749EA-1E61-4DCB-86DF-1AD90B094A2C}" type="presParOf" srcId="{CE166919-C742-434B-8FD6-3D8278323DB8}" destId="{EEAFAA95-70D6-4EEC-BD37-BD85DC4ED503}" srcOrd="0" destOrd="0" presId="urn:microsoft.com/office/officeart/2005/8/layout/list1"/>
    <dgm:cxn modelId="{83A5B1AF-A5F8-4B36-B254-270CC534961C}" type="presParOf" srcId="{CE166919-C742-434B-8FD6-3D8278323DB8}" destId="{0F2388D9-2ADB-4643-BDA7-BFF7627F58EF}" srcOrd="1" destOrd="0" presId="urn:microsoft.com/office/officeart/2005/8/layout/list1"/>
    <dgm:cxn modelId="{BD03684C-CBBD-4881-B909-42CCF3CDDA2F}" type="presParOf" srcId="{2E53F8D9-794F-4FA1-AFBD-A194C28F40D6}" destId="{B428495F-1159-400B-B3F0-A18742368062}" srcOrd="13" destOrd="0" presId="urn:microsoft.com/office/officeart/2005/8/layout/list1"/>
    <dgm:cxn modelId="{118F1B32-B8D1-44BE-9A2A-1D686D4B26A4}" type="presParOf" srcId="{2E53F8D9-794F-4FA1-AFBD-A194C28F40D6}" destId="{58DAA9D5-FF04-424C-9A95-5FBEEB937A9E}" srcOrd="14" destOrd="0" presId="urn:microsoft.com/office/officeart/2005/8/layout/list1"/>
    <dgm:cxn modelId="{9B87FB2F-D833-4466-9D43-1D7F16893E8F}" type="presParOf" srcId="{2E53F8D9-794F-4FA1-AFBD-A194C28F40D6}" destId="{CA921ED5-4D6E-48AE-A5D8-82A894DC22FF}" srcOrd="15" destOrd="0" presId="urn:microsoft.com/office/officeart/2005/8/layout/list1"/>
    <dgm:cxn modelId="{01A586F1-66BC-48B6-A2FA-C1ACA5CC2659}" type="presParOf" srcId="{2E53F8D9-794F-4FA1-AFBD-A194C28F40D6}" destId="{3024C42D-49F6-4656-9F1F-C02021E4FC5D}" srcOrd="16" destOrd="0" presId="urn:microsoft.com/office/officeart/2005/8/layout/list1"/>
    <dgm:cxn modelId="{B123A37F-2A52-4DD1-8D5D-40957E2B3A21}" type="presParOf" srcId="{3024C42D-49F6-4656-9F1F-C02021E4FC5D}" destId="{A1107481-420C-4692-A9FA-B50149087633}" srcOrd="0" destOrd="0" presId="urn:microsoft.com/office/officeart/2005/8/layout/list1"/>
    <dgm:cxn modelId="{5513E5CF-6BE0-4014-80F3-C0D16E061504}" type="presParOf" srcId="{3024C42D-49F6-4656-9F1F-C02021E4FC5D}" destId="{B990425F-9842-47AF-8BAB-829BE0607F03}" srcOrd="1" destOrd="0" presId="urn:microsoft.com/office/officeart/2005/8/layout/list1"/>
    <dgm:cxn modelId="{B575FBF2-78C5-445E-A0AF-00878E8BA939}" type="presParOf" srcId="{2E53F8D9-794F-4FA1-AFBD-A194C28F40D6}" destId="{4C749156-8653-49A0-B195-7E0AA8D8DB98}" srcOrd="17" destOrd="0" presId="urn:microsoft.com/office/officeart/2005/8/layout/list1"/>
    <dgm:cxn modelId="{704668B7-4DAC-4C21-A9D0-A87746AB1D16}" type="presParOf" srcId="{2E53F8D9-794F-4FA1-AFBD-A194C28F40D6}" destId="{CFA995C7-A50B-46F5-8D9B-DB8D5E20FB41}" srcOrd="18" destOrd="0" presId="urn:microsoft.com/office/officeart/2005/8/layout/list1"/>
    <dgm:cxn modelId="{02630718-5C3D-4E6F-8BC7-72AF701764B5}" type="presParOf" srcId="{2E53F8D9-794F-4FA1-AFBD-A194C28F40D6}" destId="{1FE594F1-7AD7-447E-B152-A7BF0DC0BE60}" srcOrd="19" destOrd="0" presId="urn:microsoft.com/office/officeart/2005/8/layout/list1"/>
    <dgm:cxn modelId="{727DC134-8A03-4D2E-8239-0016E69D9BD3}" type="presParOf" srcId="{2E53F8D9-794F-4FA1-AFBD-A194C28F40D6}" destId="{26A236A9-3003-438C-A446-5444C190A6A7}" srcOrd="20" destOrd="0" presId="urn:microsoft.com/office/officeart/2005/8/layout/list1"/>
    <dgm:cxn modelId="{4B51F56D-98D3-4761-AF9E-F62219C457FD}" type="presParOf" srcId="{26A236A9-3003-438C-A446-5444C190A6A7}" destId="{07E99A73-126D-45AD-9A45-2CE596F0B172}" srcOrd="0" destOrd="0" presId="urn:microsoft.com/office/officeart/2005/8/layout/list1"/>
    <dgm:cxn modelId="{6C9AD959-1CD8-436F-8B91-8B0D7E699FF3}" type="presParOf" srcId="{26A236A9-3003-438C-A446-5444C190A6A7}" destId="{FE1D3906-24C3-4E1E-9496-18102F6C4633}" srcOrd="1" destOrd="0" presId="urn:microsoft.com/office/officeart/2005/8/layout/list1"/>
    <dgm:cxn modelId="{A45892A2-D54E-486A-AA73-DD3925B44D83}" type="presParOf" srcId="{2E53F8D9-794F-4FA1-AFBD-A194C28F40D6}" destId="{589BA070-A713-4139-B9BC-BE2CE2301468}" srcOrd="21" destOrd="0" presId="urn:microsoft.com/office/officeart/2005/8/layout/list1"/>
    <dgm:cxn modelId="{F7898AAF-2517-43F4-91BD-F30D7F463772}" type="presParOf" srcId="{2E53F8D9-794F-4FA1-AFBD-A194C28F40D6}" destId="{2B49F454-337E-40E2-8383-0EAE22908315}" srcOrd="22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94BAE2-D7DC-4280-B489-08D7AE128880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F65F0FC-EE68-492B-B6F6-1FAE5B3F4BD9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solidFill>
                <a:schemeClr val="accent4">
                  <a:lumMod val="75000"/>
                </a:schemeClr>
              </a:solidFill>
              <a:latin typeface="+mj-lt"/>
            </a:rPr>
            <a:t>- </a:t>
          </a:r>
          <a:r>
            <a:rPr lang="ru-RU" sz="2000" dirty="0">
              <a:solidFill>
                <a:schemeClr val="accent4">
                  <a:lumMod val="75000"/>
                </a:schemeClr>
              </a:solidFill>
              <a:latin typeface="Liberation Serif"/>
            </a:rPr>
            <a:t>пересылка по месту нахождения документов; ответы об отсутствии документов на хранении в архиве и рекомендации по их дальнейшему поиску;</a:t>
          </a:r>
        </a:p>
      </dgm:t>
    </dgm:pt>
    <dgm:pt modelId="{6ADD17CE-509D-497A-A755-0AAC3B2389F2}" type="parTrans" cxnId="{6CFA01D4-C73F-4AC3-9041-7DE4C66B333E}">
      <dgm:prSet/>
      <dgm:spPr/>
      <dgm:t>
        <a:bodyPr/>
        <a:lstStyle/>
        <a:p>
          <a:endParaRPr lang="ru-RU"/>
        </a:p>
      </dgm:t>
    </dgm:pt>
    <dgm:pt modelId="{520EF604-55B2-4783-BDE5-30A49A521B5E}" type="sibTrans" cxnId="{6CFA01D4-C73F-4AC3-9041-7DE4C66B333E}">
      <dgm:prSet/>
      <dgm:spPr/>
      <dgm:t>
        <a:bodyPr/>
        <a:lstStyle/>
        <a:p>
          <a:endParaRPr lang="ru-RU"/>
        </a:p>
      </dgm:t>
    </dgm:pt>
    <dgm:pt modelId="{3C0315EE-63F7-46F5-9EE1-F2BD3316C477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solidFill>
                <a:schemeClr val="accent4">
                  <a:lumMod val="75000"/>
                </a:schemeClr>
              </a:solidFill>
              <a:latin typeface="Liberation SerifЗаголовки)"/>
            </a:rPr>
            <a:t>- исполнение запросов по документам архива</a:t>
          </a:r>
          <a:r>
            <a:rPr lang="ru-RU" sz="2000" dirty="0">
              <a:solidFill>
                <a:schemeClr val="accent4">
                  <a:lumMod val="75000"/>
                </a:schemeClr>
              </a:solidFill>
              <a:latin typeface="Calibri" pitchFamily="34" charset="0"/>
            </a:rPr>
            <a:t>.</a:t>
          </a:r>
        </a:p>
      </dgm:t>
    </dgm:pt>
    <dgm:pt modelId="{81123DAB-1F89-4EAA-8534-0B39A1E427D3}" type="parTrans" cxnId="{B7C44CA5-42F1-4813-B640-E1DDD324839C}">
      <dgm:prSet/>
      <dgm:spPr/>
      <dgm:t>
        <a:bodyPr/>
        <a:lstStyle/>
        <a:p>
          <a:endParaRPr lang="ru-RU"/>
        </a:p>
      </dgm:t>
    </dgm:pt>
    <dgm:pt modelId="{FF5024A4-3F46-439C-9185-3382C1BA6D05}" type="sibTrans" cxnId="{B7C44CA5-42F1-4813-B640-E1DDD324839C}">
      <dgm:prSet/>
      <dgm:spPr/>
      <dgm:t>
        <a:bodyPr/>
        <a:lstStyle/>
        <a:p>
          <a:endParaRPr lang="ru-RU"/>
        </a:p>
      </dgm:t>
    </dgm:pt>
    <dgm:pt modelId="{C792061A-BFE5-499A-BF08-3D147D8AF2F7}" type="pres">
      <dgm:prSet presAssocID="{D694BAE2-D7DC-4280-B489-08D7AE1288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10CAB5-9310-43E6-B6A8-A7F632F2C111}" type="pres">
      <dgm:prSet presAssocID="{3F65F0FC-EE68-492B-B6F6-1FAE5B3F4BD9}" presName="parentLin" presStyleCnt="0"/>
      <dgm:spPr/>
    </dgm:pt>
    <dgm:pt modelId="{B5F39A76-9EB7-4E34-9833-C4163DCDFFBD}" type="pres">
      <dgm:prSet presAssocID="{3F65F0FC-EE68-492B-B6F6-1FAE5B3F4BD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5AC369F-8BD0-42CA-AA44-E3C40A6C367F}" type="pres">
      <dgm:prSet presAssocID="{3F65F0FC-EE68-492B-B6F6-1FAE5B3F4BD9}" presName="parentText" presStyleLbl="node1" presStyleIdx="0" presStyleCnt="2" custScaleX="142857" custScaleY="109612" custLinFactNeighborY="128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9B38C-21B2-48FC-839C-C6408D8F4B94}" type="pres">
      <dgm:prSet presAssocID="{3F65F0FC-EE68-492B-B6F6-1FAE5B3F4BD9}" presName="negativeSpace" presStyleCnt="0"/>
      <dgm:spPr/>
    </dgm:pt>
    <dgm:pt modelId="{226FF4E9-A2C9-42DA-96A9-8CA528F0C750}" type="pres">
      <dgm:prSet presAssocID="{3F65F0FC-EE68-492B-B6F6-1FAE5B3F4BD9}" presName="childText" presStyleLbl="conFgAcc1" presStyleIdx="0" presStyleCnt="2">
        <dgm:presLayoutVars>
          <dgm:bulletEnabled val="1"/>
        </dgm:presLayoutVars>
      </dgm:prSet>
      <dgm:spPr/>
    </dgm:pt>
    <dgm:pt modelId="{095D4980-E4EE-4849-90AF-196401FCD0BD}" type="pres">
      <dgm:prSet presAssocID="{520EF604-55B2-4783-BDE5-30A49A521B5E}" presName="spaceBetweenRectangles" presStyleCnt="0"/>
      <dgm:spPr/>
    </dgm:pt>
    <dgm:pt modelId="{D78404B5-D8A6-4841-99B9-B825D204AED7}" type="pres">
      <dgm:prSet presAssocID="{3C0315EE-63F7-46F5-9EE1-F2BD3316C477}" presName="parentLin" presStyleCnt="0"/>
      <dgm:spPr/>
    </dgm:pt>
    <dgm:pt modelId="{7F96F7E6-C31A-437C-A2E5-729B90E4EE60}" type="pres">
      <dgm:prSet presAssocID="{3C0315EE-63F7-46F5-9EE1-F2BD3316C47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6A0570D-7AAA-44E1-BFE2-09D7AD1D2294}" type="pres">
      <dgm:prSet presAssocID="{3C0315EE-63F7-46F5-9EE1-F2BD3316C477}" presName="parentText" presStyleLbl="node1" presStyleIdx="1" presStyleCnt="2" custScaleX="142857" custScaleY="117383" custLinFactNeighborY="128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69941-9328-4EE8-9833-2A8F18DE4FFA}" type="pres">
      <dgm:prSet presAssocID="{3C0315EE-63F7-46F5-9EE1-F2BD3316C477}" presName="negativeSpace" presStyleCnt="0"/>
      <dgm:spPr/>
    </dgm:pt>
    <dgm:pt modelId="{A58158A1-9F1E-487B-8E01-2A55AB7E69F9}" type="pres">
      <dgm:prSet presAssocID="{3C0315EE-63F7-46F5-9EE1-F2BD3316C47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A92D380-47A9-46D7-BDEB-B6C0D9465E4F}" type="presOf" srcId="{D694BAE2-D7DC-4280-B489-08D7AE128880}" destId="{C792061A-BFE5-499A-BF08-3D147D8AF2F7}" srcOrd="0" destOrd="0" presId="urn:microsoft.com/office/officeart/2005/8/layout/list1"/>
    <dgm:cxn modelId="{16059950-0A3B-467C-A494-6A58A4887FF2}" type="presOf" srcId="{3F65F0FC-EE68-492B-B6F6-1FAE5B3F4BD9}" destId="{B5F39A76-9EB7-4E34-9833-C4163DCDFFBD}" srcOrd="0" destOrd="0" presId="urn:microsoft.com/office/officeart/2005/8/layout/list1"/>
    <dgm:cxn modelId="{96854508-6362-41D9-9470-8C7A3A2D8244}" type="presOf" srcId="{3C0315EE-63F7-46F5-9EE1-F2BD3316C477}" destId="{46A0570D-7AAA-44E1-BFE2-09D7AD1D2294}" srcOrd="1" destOrd="0" presId="urn:microsoft.com/office/officeart/2005/8/layout/list1"/>
    <dgm:cxn modelId="{B7C44CA5-42F1-4813-B640-E1DDD324839C}" srcId="{D694BAE2-D7DC-4280-B489-08D7AE128880}" destId="{3C0315EE-63F7-46F5-9EE1-F2BD3316C477}" srcOrd="1" destOrd="0" parTransId="{81123DAB-1F89-4EAA-8534-0B39A1E427D3}" sibTransId="{FF5024A4-3F46-439C-9185-3382C1BA6D05}"/>
    <dgm:cxn modelId="{875DB4ED-3574-4D47-8A7C-4856923693D7}" type="presOf" srcId="{3F65F0FC-EE68-492B-B6F6-1FAE5B3F4BD9}" destId="{55AC369F-8BD0-42CA-AA44-E3C40A6C367F}" srcOrd="1" destOrd="0" presId="urn:microsoft.com/office/officeart/2005/8/layout/list1"/>
    <dgm:cxn modelId="{861FC01F-2053-40BB-9D73-62B4D16B0722}" type="presOf" srcId="{3C0315EE-63F7-46F5-9EE1-F2BD3316C477}" destId="{7F96F7E6-C31A-437C-A2E5-729B90E4EE60}" srcOrd="0" destOrd="0" presId="urn:microsoft.com/office/officeart/2005/8/layout/list1"/>
    <dgm:cxn modelId="{6CFA01D4-C73F-4AC3-9041-7DE4C66B333E}" srcId="{D694BAE2-D7DC-4280-B489-08D7AE128880}" destId="{3F65F0FC-EE68-492B-B6F6-1FAE5B3F4BD9}" srcOrd="0" destOrd="0" parTransId="{6ADD17CE-509D-497A-A755-0AAC3B2389F2}" sibTransId="{520EF604-55B2-4783-BDE5-30A49A521B5E}"/>
    <dgm:cxn modelId="{CE3A655B-8A3D-4C3E-9B30-06E921262809}" type="presParOf" srcId="{C792061A-BFE5-499A-BF08-3D147D8AF2F7}" destId="{E210CAB5-9310-43E6-B6A8-A7F632F2C111}" srcOrd="0" destOrd="0" presId="urn:microsoft.com/office/officeart/2005/8/layout/list1"/>
    <dgm:cxn modelId="{D692D20E-715A-4F85-84EF-24EBC9D491EE}" type="presParOf" srcId="{E210CAB5-9310-43E6-B6A8-A7F632F2C111}" destId="{B5F39A76-9EB7-4E34-9833-C4163DCDFFBD}" srcOrd="0" destOrd="0" presId="urn:microsoft.com/office/officeart/2005/8/layout/list1"/>
    <dgm:cxn modelId="{A49D78C1-0E06-4811-BD6C-FA08F916028C}" type="presParOf" srcId="{E210CAB5-9310-43E6-B6A8-A7F632F2C111}" destId="{55AC369F-8BD0-42CA-AA44-E3C40A6C367F}" srcOrd="1" destOrd="0" presId="urn:microsoft.com/office/officeart/2005/8/layout/list1"/>
    <dgm:cxn modelId="{79BB92D1-1B38-46E6-BD59-260F5FC9B66B}" type="presParOf" srcId="{C792061A-BFE5-499A-BF08-3D147D8AF2F7}" destId="{42F9B38C-21B2-48FC-839C-C6408D8F4B94}" srcOrd="1" destOrd="0" presId="urn:microsoft.com/office/officeart/2005/8/layout/list1"/>
    <dgm:cxn modelId="{E6D41800-6A82-4E61-9DA8-254A82634889}" type="presParOf" srcId="{C792061A-BFE5-499A-BF08-3D147D8AF2F7}" destId="{226FF4E9-A2C9-42DA-96A9-8CA528F0C750}" srcOrd="2" destOrd="0" presId="urn:microsoft.com/office/officeart/2005/8/layout/list1"/>
    <dgm:cxn modelId="{ED0CB03A-7DC9-400D-8017-7A3AE8243299}" type="presParOf" srcId="{C792061A-BFE5-499A-BF08-3D147D8AF2F7}" destId="{095D4980-E4EE-4849-90AF-196401FCD0BD}" srcOrd="3" destOrd="0" presId="urn:microsoft.com/office/officeart/2005/8/layout/list1"/>
    <dgm:cxn modelId="{ED6DECC4-1186-47DE-8CB3-2091947A9DD0}" type="presParOf" srcId="{C792061A-BFE5-499A-BF08-3D147D8AF2F7}" destId="{D78404B5-D8A6-4841-99B9-B825D204AED7}" srcOrd="4" destOrd="0" presId="urn:microsoft.com/office/officeart/2005/8/layout/list1"/>
    <dgm:cxn modelId="{198B6AB6-43BD-4D40-BC01-D13BDEF5BC61}" type="presParOf" srcId="{D78404B5-D8A6-4841-99B9-B825D204AED7}" destId="{7F96F7E6-C31A-437C-A2E5-729B90E4EE60}" srcOrd="0" destOrd="0" presId="urn:microsoft.com/office/officeart/2005/8/layout/list1"/>
    <dgm:cxn modelId="{0493522F-AFB8-4DDE-9E67-92D9EF1671C6}" type="presParOf" srcId="{D78404B5-D8A6-4841-99B9-B825D204AED7}" destId="{46A0570D-7AAA-44E1-BFE2-09D7AD1D2294}" srcOrd="1" destOrd="0" presId="urn:microsoft.com/office/officeart/2005/8/layout/list1"/>
    <dgm:cxn modelId="{95F95F0B-EE2C-4EB2-AD83-02691F994BE9}" type="presParOf" srcId="{C792061A-BFE5-499A-BF08-3D147D8AF2F7}" destId="{93969941-9328-4EE8-9833-2A8F18DE4FFA}" srcOrd="5" destOrd="0" presId="urn:microsoft.com/office/officeart/2005/8/layout/list1"/>
    <dgm:cxn modelId="{11141716-70AD-4A25-9834-4CCECE51DED1}" type="presParOf" srcId="{C792061A-BFE5-499A-BF08-3D147D8AF2F7}" destId="{A58158A1-9F1E-487B-8E01-2A55AB7E69F9}" srcOrd="6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C6CBED-6DDA-44C4-BD72-364B9119B42D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3267AEB-EBD4-4F35-81A3-7FC5EEE52E0C}">
      <dgm:prSet phldrT="[Текст]" custT="1"/>
      <dgm:spPr/>
      <dgm:t>
        <a:bodyPr/>
        <a:lstStyle/>
        <a:p>
          <a:r>
            <a:rPr lang="ru-RU" sz="3200" dirty="0"/>
            <a:t>-  </a:t>
          </a:r>
          <a:r>
            <a:rPr lang="ru-RU" sz="2400" dirty="0">
              <a:latin typeface="Liberation Serif"/>
            </a:rPr>
            <a:t>подтверждение трудового стажа </a:t>
          </a:r>
        </a:p>
      </dgm:t>
    </dgm:pt>
    <dgm:pt modelId="{D30273AF-48FE-420A-99A2-F73FA323EAD6}" type="parTrans" cxnId="{17E6E1DE-F77A-4BA7-B192-2EBA45D6F218}">
      <dgm:prSet/>
      <dgm:spPr/>
      <dgm:t>
        <a:bodyPr/>
        <a:lstStyle/>
        <a:p>
          <a:endParaRPr lang="ru-RU"/>
        </a:p>
      </dgm:t>
    </dgm:pt>
    <dgm:pt modelId="{4882F951-10AC-4919-8A51-B3679E2A6F2A}" type="sibTrans" cxnId="{17E6E1DE-F77A-4BA7-B192-2EBA45D6F218}">
      <dgm:prSet/>
      <dgm:spPr/>
      <dgm:t>
        <a:bodyPr/>
        <a:lstStyle/>
        <a:p>
          <a:endParaRPr lang="ru-RU"/>
        </a:p>
      </dgm:t>
    </dgm:pt>
    <dgm:pt modelId="{A1862167-DDAC-4FC6-99ED-F98606FCA4C2}">
      <dgm:prSet phldrT="[Текст]" custT="1"/>
      <dgm:spPr/>
      <dgm:t>
        <a:bodyPr/>
        <a:lstStyle/>
        <a:p>
          <a:r>
            <a:rPr lang="ru-RU" sz="2700" dirty="0"/>
            <a:t>- </a:t>
          </a:r>
          <a:r>
            <a:rPr lang="ru-RU" sz="2400" dirty="0">
              <a:latin typeface="Liberation Serif"/>
            </a:rPr>
            <a:t>сведения о заработной плате</a:t>
          </a:r>
        </a:p>
      </dgm:t>
    </dgm:pt>
    <dgm:pt modelId="{7B8D3ADA-936C-4BF1-BD65-524861844C2E}" type="parTrans" cxnId="{1DB34B33-AD62-4DC4-B8E6-34F7175A5B1F}">
      <dgm:prSet/>
      <dgm:spPr/>
      <dgm:t>
        <a:bodyPr/>
        <a:lstStyle/>
        <a:p>
          <a:endParaRPr lang="ru-RU"/>
        </a:p>
      </dgm:t>
    </dgm:pt>
    <dgm:pt modelId="{B996D6D9-FC72-43E8-A75E-2E805448FF05}" type="sibTrans" cxnId="{1DB34B33-AD62-4DC4-B8E6-34F7175A5B1F}">
      <dgm:prSet/>
      <dgm:spPr/>
      <dgm:t>
        <a:bodyPr/>
        <a:lstStyle/>
        <a:p>
          <a:endParaRPr lang="ru-RU"/>
        </a:p>
      </dgm:t>
    </dgm:pt>
    <dgm:pt modelId="{BD9D3695-AAD0-4715-807C-2F5645566FCB}">
      <dgm:prSet phldrT="[Текст]" custT="1"/>
      <dgm:spPr/>
      <dgm:t>
        <a:bodyPr/>
        <a:lstStyle/>
        <a:p>
          <a:r>
            <a:rPr lang="ru-RU" sz="2400" dirty="0"/>
            <a:t>- </a:t>
          </a:r>
          <a:r>
            <a:rPr lang="ru-RU" sz="2400" dirty="0">
              <a:latin typeface="Liberation Serif"/>
            </a:rPr>
            <a:t>сведения о награждении  </a:t>
          </a:r>
        </a:p>
      </dgm:t>
    </dgm:pt>
    <dgm:pt modelId="{5389C7DA-E978-4590-8D6F-B690CA0D54DF}" type="parTrans" cxnId="{56A5DE98-D5D9-4ADA-B3C1-189427C8D898}">
      <dgm:prSet/>
      <dgm:spPr/>
      <dgm:t>
        <a:bodyPr/>
        <a:lstStyle/>
        <a:p>
          <a:endParaRPr lang="ru-RU"/>
        </a:p>
      </dgm:t>
    </dgm:pt>
    <dgm:pt modelId="{CE259278-51CE-4D62-BD91-A9344D218653}" type="sibTrans" cxnId="{56A5DE98-D5D9-4ADA-B3C1-189427C8D898}">
      <dgm:prSet/>
      <dgm:spPr/>
      <dgm:t>
        <a:bodyPr/>
        <a:lstStyle/>
        <a:p>
          <a:endParaRPr lang="ru-RU"/>
        </a:p>
      </dgm:t>
    </dgm:pt>
    <dgm:pt modelId="{AD4F345A-039F-42C1-B002-E47477E38503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500" dirty="0"/>
            <a:t>- </a:t>
          </a:r>
          <a:r>
            <a:rPr lang="ru-RU" sz="2400" dirty="0">
              <a:latin typeface="Liberation Serif"/>
            </a:rPr>
            <a:t>несчастный случай на производстве</a:t>
          </a:r>
        </a:p>
      </dgm:t>
    </dgm:pt>
    <dgm:pt modelId="{C75A4EAD-292D-49AD-928E-2881FF5E4789}" type="parTrans" cxnId="{DA8CE5CC-49D4-4167-8087-DF368FCE66EB}">
      <dgm:prSet/>
      <dgm:spPr/>
      <dgm:t>
        <a:bodyPr/>
        <a:lstStyle/>
        <a:p>
          <a:endParaRPr lang="ru-RU"/>
        </a:p>
      </dgm:t>
    </dgm:pt>
    <dgm:pt modelId="{3EFBBE92-5C75-4004-86AE-53AF1CE2B7F1}" type="sibTrans" cxnId="{DA8CE5CC-49D4-4167-8087-DF368FCE66EB}">
      <dgm:prSet/>
      <dgm:spPr/>
      <dgm:t>
        <a:bodyPr/>
        <a:lstStyle/>
        <a:p>
          <a:endParaRPr lang="ru-RU"/>
        </a:p>
      </dgm:t>
    </dgm:pt>
    <dgm:pt modelId="{F2C60ADA-27B4-4C0C-B79F-6CF1707DE1B4}" type="pres">
      <dgm:prSet presAssocID="{5EC6CBED-6DDA-44C4-BD72-364B9119B4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DF71F1-24E4-4E46-B701-A31E1D1E4B1D}" type="pres">
      <dgm:prSet presAssocID="{43267AEB-EBD4-4F35-81A3-7FC5EEE52E0C}" presName="parentLin" presStyleCnt="0"/>
      <dgm:spPr/>
    </dgm:pt>
    <dgm:pt modelId="{F4A81F24-ACB8-4FA0-BB26-F97C9D47317B}" type="pres">
      <dgm:prSet presAssocID="{43267AEB-EBD4-4F35-81A3-7FC5EEE52E0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61B7731-323D-4769-A962-FD300C7B77A9}" type="pres">
      <dgm:prSet presAssocID="{43267AEB-EBD4-4F35-81A3-7FC5EEE52E0C}" presName="parentText" presStyleLbl="node1" presStyleIdx="0" presStyleCnt="4" custLinFactNeighborX="9917" custLinFactNeighborY="-116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61799-295C-4125-90A8-8F0EE018D418}" type="pres">
      <dgm:prSet presAssocID="{43267AEB-EBD4-4F35-81A3-7FC5EEE52E0C}" presName="negativeSpace" presStyleCnt="0"/>
      <dgm:spPr/>
    </dgm:pt>
    <dgm:pt modelId="{F5C1B0B2-0878-42C2-ACB2-9C5379FB0E52}" type="pres">
      <dgm:prSet presAssocID="{43267AEB-EBD4-4F35-81A3-7FC5EEE52E0C}" presName="childText" presStyleLbl="conFgAcc1" presStyleIdx="0" presStyleCnt="4">
        <dgm:presLayoutVars>
          <dgm:bulletEnabled val="1"/>
        </dgm:presLayoutVars>
      </dgm:prSet>
      <dgm:spPr/>
    </dgm:pt>
    <dgm:pt modelId="{17885F05-6CA6-4354-8D38-C405E7DD83A7}" type="pres">
      <dgm:prSet presAssocID="{4882F951-10AC-4919-8A51-B3679E2A6F2A}" presName="spaceBetweenRectangles" presStyleCnt="0"/>
      <dgm:spPr/>
    </dgm:pt>
    <dgm:pt modelId="{442A285C-76C2-4D3E-85BD-66E94E23C8AB}" type="pres">
      <dgm:prSet presAssocID="{A1862167-DDAC-4FC6-99ED-F98606FCA4C2}" presName="parentLin" presStyleCnt="0"/>
      <dgm:spPr/>
    </dgm:pt>
    <dgm:pt modelId="{F13DC122-636B-4A86-9B3B-3438E4B36D1A}" type="pres">
      <dgm:prSet presAssocID="{A1862167-DDAC-4FC6-99ED-F98606FCA4C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A3D7492-401E-4FA7-ADBB-4EEB374CA7FC}" type="pres">
      <dgm:prSet presAssocID="{A1862167-DDAC-4FC6-99ED-F98606FCA4C2}" presName="parentText" presStyleLbl="node1" presStyleIdx="1" presStyleCnt="4" custLinFactX="935" custLinFactNeighborX="100000" custLinFactNeighborY="-245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B1BE0-C18A-4B68-B2A4-99DEF9FEFFBB}" type="pres">
      <dgm:prSet presAssocID="{A1862167-DDAC-4FC6-99ED-F98606FCA4C2}" presName="negativeSpace" presStyleCnt="0"/>
      <dgm:spPr/>
    </dgm:pt>
    <dgm:pt modelId="{EEF2C42A-ED93-405F-93D1-8B95E2456A58}" type="pres">
      <dgm:prSet presAssocID="{A1862167-DDAC-4FC6-99ED-F98606FCA4C2}" presName="childText" presStyleLbl="conFgAcc1" presStyleIdx="1" presStyleCnt="4">
        <dgm:presLayoutVars>
          <dgm:bulletEnabled val="1"/>
        </dgm:presLayoutVars>
      </dgm:prSet>
      <dgm:spPr/>
    </dgm:pt>
    <dgm:pt modelId="{8648C01E-4246-4AE7-B35D-358D07ABDC19}" type="pres">
      <dgm:prSet presAssocID="{B996D6D9-FC72-43E8-A75E-2E805448FF05}" presName="spaceBetweenRectangles" presStyleCnt="0"/>
      <dgm:spPr/>
    </dgm:pt>
    <dgm:pt modelId="{AB90976B-4133-46F0-A84F-B3C9A0F469A2}" type="pres">
      <dgm:prSet presAssocID="{BD9D3695-AAD0-4715-807C-2F5645566FCB}" presName="parentLin" presStyleCnt="0"/>
      <dgm:spPr/>
    </dgm:pt>
    <dgm:pt modelId="{14E30F23-8C9B-49A1-B419-EA0D042B87E4}" type="pres">
      <dgm:prSet presAssocID="{BD9D3695-AAD0-4715-807C-2F5645566FC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7607B83-B802-4E87-AA2E-CFA6B3B90122}" type="pres">
      <dgm:prSet presAssocID="{BD9D3695-AAD0-4715-807C-2F5645566FCB}" presName="parentText" presStyleLbl="node1" presStyleIdx="2" presStyleCnt="4" custLinFactX="12132" custLinFactNeighborX="100000" custLinFactNeighborY="-29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A0EF7-6DB2-428A-B249-0D4C430887B0}" type="pres">
      <dgm:prSet presAssocID="{BD9D3695-AAD0-4715-807C-2F5645566FCB}" presName="negativeSpace" presStyleCnt="0"/>
      <dgm:spPr/>
    </dgm:pt>
    <dgm:pt modelId="{433CD72A-AC8E-463F-8B35-91ACD3D2CF5F}" type="pres">
      <dgm:prSet presAssocID="{BD9D3695-AAD0-4715-807C-2F5645566FCB}" presName="childText" presStyleLbl="conFgAcc1" presStyleIdx="2" presStyleCnt="4">
        <dgm:presLayoutVars>
          <dgm:bulletEnabled val="1"/>
        </dgm:presLayoutVars>
      </dgm:prSet>
      <dgm:spPr/>
    </dgm:pt>
    <dgm:pt modelId="{E8C58B89-9ED9-41F6-A6D7-CA0CF5F2FC56}" type="pres">
      <dgm:prSet presAssocID="{CE259278-51CE-4D62-BD91-A9344D218653}" presName="spaceBetweenRectangles" presStyleCnt="0"/>
      <dgm:spPr/>
    </dgm:pt>
    <dgm:pt modelId="{27A19965-5500-431A-9354-ED5AA6A99E2E}" type="pres">
      <dgm:prSet presAssocID="{AD4F345A-039F-42C1-B002-E47477E38503}" presName="parentLin" presStyleCnt="0"/>
      <dgm:spPr/>
    </dgm:pt>
    <dgm:pt modelId="{7DFBE4CB-29B7-492F-8F3D-95DF69EBF6BC}" type="pres">
      <dgm:prSet presAssocID="{AD4F345A-039F-42C1-B002-E47477E3850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8878494-B1F0-4DFC-95FF-B3ADFDE84239}" type="pres">
      <dgm:prSet presAssocID="{AD4F345A-039F-42C1-B002-E47477E38503}" presName="parentText" presStyleLbl="node1" presStyleIdx="3" presStyleCnt="4" custLinFactX="33815" custLinFactNeighborX="100000" custLinFactNeighborY="-338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94A74-0986-45E5-86E0-66AF54F65C45}" type="pres">
      <dgm:prSet presAssocID="{AD4F345A-039F-42C1-B002-E47477E38503}" presName="negativeSpace" presStyleCnt="0"/>
      <dgm:spPr/>
    </dgm:pt>
    <dgm:pt modelId="{00E5BBAB-EBBD-4820-A6F7-8F73ED95DBAF}" type="pres">
      <dgm:prSet presAssocID="{AD4F345A-039F-42C1-B002-E47477E3850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BF29F2A-1EE2-4B22-9068-A3A8F7093D5C}" type="presOf" srcId="{A1862167-DDAC-4FC6-99ED-F98606FCA4C2}" destId="{0A3D7492-401E-4FA7-ADBB-4EEB374CA7FC}" srcOrd="1" destOrd="0" presId="urn:microsoft.com/office/officeart/2005/8/layout/list1"/>
    <dgm:cxn modelId="{17E6E1DE-F77A-4BA7-B192-2EBA45D6F218}" srcId="{5EC6CBED-6DDA-44C4-BD72-364B9119B42D}" destId="{43267AEB-EBD4-4F35-81A3-7FC5EEE52E0C}" srcOrd="0" destOrd="0" parTransId="{D30273AF-48FE-420A-99A2-F73FA323EAD6}" sibTransId="{4882F951-10AC-4919-8A51-B3679E2A6F2A}"/>
    <dgm:cxn modelId="{20941306-D33B-4E08-B6D2-83F191397B86}" type="presOf" srcId="{A1862167-DDAC-4FC6-99ED-F98606FCA4C2}" destId="{F13DC122-636B-4A86-9B3B-3438E4B36D1A}" srcOrd="0" destOrd="0" presId="urn:microsoft.com/office/officeart/2005/8/layout/list1"/>
    <dgm:cxn modelId="{63CB42B4-B5B0-4397-A557-729C228CC25D}" type="presOf" srcId="{5EC6CBED-6DDA-44C4-BD72-364B9119B42D}" destId="{F2C60ADA-27B4-4C0C-B79F-6CF1707DE1B4}" srcOrd="0" destOrd="0" presId="urn:microsoft.com/office/officeart/2005/8/layout/list1"/>
    <dgm:cxn modelId="{D6FFC1EC-D75B-4F4A-8B19-F11BAAF75D4B}" type="presOf" srcId="{BD9D3695-AAD0-4715-807C-2F5645566FCB}" destId="{14E30F23-8C9B-49A1-B419-EA0D042B87E4}" srcOrd="0" destOrd="0" presId="urn:microsoft.com/office/officeart/2005/8/layout/list1"/>
    <dgm:cxn modelId="{DA8CE5CC-49D4-4167-8087-DF368FCE66EB}" srcId="{5EC6CBED-6DDA-44C4-BD72-364B9119B42D}" destId="{AD4F345A-039F-42C1-B002-E47477E38503}" srcOrd="3" destOrd="0" parTransId="{C75A4EAD-292D-49AD-928E-2881FF5E4789}" sibTransId="{3EFBBE92-5C75-4004-86AE-53AF1CE2B7F1}"/>
    <dgm:cxn modelId="{1DB34B33-AD62-4DC4-B8E6-34F7175A5B1F}" srcId="{5EC6CBED-6DDA-44C4-BD72-364B9119B42D}" destId="{A1862167-DDAC-4FC6-99ED-F98606FCA4C2}" srcOrd="1" destOrd="0" parTransId="{7B8D3ADA-936C-4BF1-BD65-524861844C2E}" sibTransId="{B996D6D9-FC72-43E8-A75E-2E805448FF05}"/>
    <dgm:cxn modelId="{FB6AF721-0C87-454C-B277-9FD8902D1AE7}" type="presOf" srcId="{AD4F345A-039F-42C1-B002-E47477E38503}" destId="{7DFBE4CB-29B7-492F-8F3D-95DF69EBF6BC}" srcOrd="0" destOrd="0" presId="urn:microsoft.com/office/officeart/2005/8/layout/list1"/>
    <dgm:cxn modelId="{52DFC264-8B0B-4FE0-9C42-AEF1A3E9A559}" type="presOf" srcId="{43267AEB-EBD4-4F35-81A3-7FC5EEE52E0C}" destId="{561B7731-323D-4769-A962-FD300C7B77A9}" srcOrd="1" destOrd="0" presId="urn:microsoft.com/office/officeart/2005/8/layout/list1"/>
    <dgm:cxn modelId="{8DAC9CFD-E350-4942-A57A-CC711B20E132}" type="presOf" srcId="{43267AEB-EBD4-4F35-81A3-7FC5EEE52E0C}" destId="{F4A81F24-ACB8-4FA0-BB26-F97C9D47317B}" srcOrd="0" destOrd="0" presId="urn:microsoft.com/office/officeart/2005/8/layout/list1"/>
    <dgm:cxn modelId="{50AEB57C-135F-4BDC-9B04-5204E47D4F88}" type="presOf" srcId="{AD4F345A-039F-42C1-B002-E47477E38503}" destId="{78878494-B1F0-4DFC-95FF-B3ADFDE84239}" srcOrd="1" destOrd="0" presId="urn:microsoft.com/office/officeart/2005/8/layout/list1"/>
    <dgm:cxn modelId="{69EA4868-6BB1-48D8-939C-903ADD5CDAF8}" type="presOf" srcId="{BD9D3695-AAD0-4715-807C-2F5645566FCB}" destId="{F7607B83-B802-4E87-AA2E-CFA6B3B90122}" srcOrd="1" destOrd="0" presId="urn:microsoft.com/office/officeart/2005/8/layout/list1"/>
    <dgm:cxn modelId="{56A5DE98-D5D9-4ADA-B3C1-189427C8D898}" srcId="{5EC6CBED-6DDA-44C4-BD72-364B9119B42D}" destId="{BD9D3695-AAD0-4715-807C-2F5645566FCB}" srcOrd="2" destOrd="0" parTransId="{5389C7DA-E978-4590-8D6F-B690CA0D54DF}" sibTransId="{CE259278-51CE-4D62-BD91-A9344D218653}"/>
    <dgm:cxn modelId="{47B40191-6EA9-437E-BF2E-2BB451429245}" type="presParOf" srcId="{F2C60ADA-27B4-4C0C-B79F-6CF1707DE1B4}" destId="{19DF71F1-24E4-4E46-B701-A31E1D1E4B1D}" srcOrd="0" destOrd="0" presId="urn:microsoft.com/office/officeart/2005/8/layout/list1"/>
    <dgm:cxn modelId="{49584A42-58EB-4C4A-AB9E-4FC4BE4242AE}" type="presParOf" srcId="{19DF71F1-24E4-4E46-B701-A31E1D1E4B1D}" destId="{F4A81F24-ACB8-4FA0-BB26-F97C9D47317B}" srcOrd="0" destOrd="0" presId="urn:microsoft.com/office/officeart/2005/8/layout/list1"/>
    <dgm:cxn modelId="{211CE625-96AC-4CEF-921E-1BA3A70AD24D}" type="presParOf" srcId="{19DF71F1-24E4-4E46-B701-A31E1D1E4B1D}" destId="{561B7731-323D-4769-A962-FD300C7B77A9}" srcOrd="1" destOrd="0" presId="urn:microsoft.com/office/officeart/2005/8/layout/list1"/>
    <dgm:cxn modelId="{547207E8-8AA3-4D45-99D0-5EC27229FF3A}" type="presParOf" srcId="{F2C60ADA-27B4-4C0C-B79F-6CF1707DE1B4}" destId="{38E61799-295C-4125-90A8-8F0EE018D418}" srcOrd="1" destOrd="0" presId="urn:microsoft.com/office/officeart/2005/8/layout/list1"/>
    <dgm:cxn modelId="{19E9FC01-AC94-4999-9432-E7ABE2C1A274}" type="presParOf" srcId="{F2C60ADA-27B4-4C0C-B79F-6CF1707DE1B4}" destId="{F5C1B0B2-0878-42C2-ACB2-9C5379FB0E52}" srcOrd="2" destOrd="0" presId="urn:microsoft.com/office/officeart/2005/8/layout/list1"/>
    <dgm:cxn modelId="{9DBA710E-FBDD-4131-AF81-069A4048B220}" type="presParOf" srcId="{F2C60ADA-27B4-4C0C-B79F-6CF1707DE1B4}" destId="{17885F05-6CA6-4354-8D38-C405E7DD83A7}" srcOrd="3" destOrd="0" presId="urn:microsoft.com/office/officeart/2005/8/layout/list1"/>
    <dgm:cxn modelId="{F00E04DA-184D-47EE-A003-4031DFB6AB34}" type="presParOf" srcId="{F2C60ADA-27B4-4C0C-B79F-6CF1707DE1B4}" destId="{442A285C-76C2-4D3E-85BD-66E94E23C8AB}" srcOrd="4" destOrd="0" presId="urn:microsoft.com/office/officeart/2005/8/layout/list1"/>
    <dgm:cxn modelId="{C8253D3C-E0C0-47EC-AE85-6DA91EAD16D6}" type="presParOf" srcId="{442A285C-76C2-4D3E-85BD-66E94E23C8AB}" destId="{F13DC122-636B-4A86-9B3B-3438E4B36D1A}" srcOrd="0" destOrd="0" presId="urn:microsoft.com/office/officeart/2005/8/layout/list1"/>
    <dgm:cxn modelId="{E17C87EB-FFA6-4861-BFC0-79886EAAE8CC}" type="presParOf" srcId="{442A285C-76C2-4D3E-85BD-66E94E23C8AB}" destId="{0A3D7492-401E-4FA7-ADBB-4EEB374CA7FC}" srcOrd="1" destOrd="0" presId="urn:microsoft.com/office/officeart/2005/8/layout/list1"/>
    <dgm:cxn modelId="{41591933-7FD6-4F0E-8D50-5961FFA9A804}" type="presParOf" srcId="{F2C60ADA-27B4-4C0C-B79F-6CF1707DE1B4}" destId="{1C5B1BE0-C18A-4B68-B2A4-99DEF9FEFFBB}" srcOrd="5" destOrd="0" presId="urn:microsoft.com/office/officeart/2005/8/layout/list1"/>
    <dgm:cxn modelId="{5182D09E-2E39-484E-8D22-3571FCF86E49}" type="presParOf" srcId="{F2C60ADA-27B4-4C0C-B79F-6CF1707DE1B4}" destId="{EEF2C42A-ED93-405F-93D1-8B95E2456A58}" srcOrd="6" destOrd="0" presId="urn:microsoft.com/office/officeart/2005/8/layout/list1"/>
    <dgm:cxn modelId="{2870972A-99B2-445D-B44D-6A1C1832A0C8}" type="presParOf" srcId="{F2C60ADA-27B4-4C0C-B79F-6CF1707DE1B4}" destId="{8648C01E-4246-4AE7-B35D-358D07ABDC19}" srcOrd="7" destOrd="0" presId="urn:microsoft.com/office/officeart/2005/8/layout/list1"/>
    <dgm:cxn modelId="{9811F6F2-C0DF-4846-AE92-E5ABC964E161}" type="presParOf" srcId="{F2C60ADA-27B4-4C0C-B79F-6CF1707DE1B4}" destId="{AB90976B-4133-46F0-A84F-B3C9A0F469A2}" srcOrd="8" destOrd="0" presId="urn:microsoft.com/office/officeart/2005/8/layout/list1"/>
    <dgm:cxn modelId="{39BE5C0C-014A-4E72-9B2D-1819DE44D668}" type="presParOf" srcId="{AB90976B-4133-46F0-A84F-B3C9A0F469A2}" destId="{14E30F23-8C9B-49A1-B419-EA0D042B87E4}" srcOrd="0" destOrd="0" presId="urn:microsoft.com/office/officeart/2005/8/layout/list1"/>
    <dgm:cxn modelId="{47E7D927-54A9-4720-9504-CF7264BF4A1F}" type="presParOf" srcId="{AB90976B-4133-46F0-A84F-B3C9A0F469A2}" destId="{F7607B83-B802-4E87-AA2E-CFA6B3B90122}" srcOrd="1" destOrd="0" presId="urn:microsoft.com/office/officeart/2005/8/layout/list1"/>
    <dgm:cxn modelId="{CC1CF471-786E-45EC-8D80-85C1D708EA90}" type="presParOf" srcId="{F2C60ADA-27B4-4C0C-B79F-6CF1707DE1B4}" destId="{FF4A0EF7-6DB2-428A-B249-0D4C430887B0}" srcOrd="9" destOrd="0" presId="urn:microsoft.com/office/officeart/2005/8/layout/list1"/>
    <dgm:cxn modelId="{AB241F2A-FA54-4D24-B1ED-69223113EFC5}" type="presParOf" srcId="{F2C60ADA-27B4-4C0C-B79F-6CF1707DE1B4}" destId="{433CD72A-AC8E-463F-8B35-91ACD3D2CF5F}" srcOrd="10" destOrd="0" presId="urn:microsoft.com/office/officeart/2005/8/layout/list1"/>
    <dgm:cxn modelId="{DFDF6A12-01E4-4BB7-84F5-25E5875A1F1C}" type="presParOf" srcId="{F2C60ADA-27B4-4C0C-B79F-6CF1707DE1B4}" destId="{E8C58B89-9ED9-41F6-A6D7-CA0CF5F2FC56}" srcOrd="11" destOrd="0" presId="urn:microsoft.com/office/officeart/2005/8/layout/list1"/>
    <dgm:cxn modelId="{889C3518-20E4-41AA-9376-35E1CA7B8EB1}" type="presParOf" srcId="{F2C60ADA-27B4-4C0C-B79F-6CF1707DE1B4}" destId="{27A19965-5500-431A-9354-ED5AA6A99E2E}" srcOrd="12" destOrd="0" presId="urn:microsoft.com/office/officeart/2005/8/layout/list1"/>
    <dgm:cxn modelId="{992256EF-1DF9-48AD-A10A-548CD2A9FCCA}" type="presParOf" srcId="{27A19965-5500-431A-9354-ED5AA6A99E2E}" destId="{7DFBE4CB-29B7-492F-8F3D-95DF69EBF6BC}" srcOrd="0" destOrd="0" presId="urn:microsoft.com/office/officeart/2005/8/layout/list1"/>
    <dgm:cxn modelId="{D91DA0DB-53AA-4929-A579-38BCF0BD57C0}" type="presParOf" srcId="{27A19965-5500-431A-9354-ED5AA6A99E2E}" destId="{78878494-B1F0-4DFC-95FF-B3ADFDE84239}" srcOrd="1" destOrd="0" presId="urn:microsoft.com/office/officeart/2005/8/layout/list1"/>
    <dgm:cxn modelId="{F91436F6-37E5-4C14-912D-FC2278FC4ED0}" type="presParOf" srcId="{F2C60ADA-27B4-4C0C-B79F-6CF1707DE1B4}" destId="{34694A74-0986-45E5-86E0-66AF54F65C45}" srcOrd="13" destOrd="0" presId="urn:microsoft.com/office/officeart/2005/8/layout/list1"/>
    <dgm:cxn modelId="{CCF24C98-DCAF-4712-BC60-8993C6FBDABE}" type="presParOf" srcId="{F2C60ADA-27B4-4C0C-B79F-6CF1707DE1B4}" destId="{00E5BBAB-EBBD-4820-A6F7-8F73ED95DBAF}" srcOrd="14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FDDB21-9D3D-4D3A-B9D7-37CDB00ACFD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281FDC-2C03-4807-A48A-2458689A94D6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solidFill>
                <a:schemeClr val="accent4">
                  <a:lumMod val="75000"/>
                </a:schemeClr>
              </a:solidFill>
            </a:rPr>
            <a:t>Изучение научно-справочного аппарата архива для выявления фондов и дел, содержащих нужную информацию</a:t>
          </a:r>
        </a:p>
      </dgm:t>
    </dgm:pt>
    <dgm:pt modelId="{BF626C36-EB05-41A0-94C1-4A375E4C75E6}" type="parTrans" cxnId="{84AD5EDE-DBF3-4760-92BE-B53E600C8D42}">
      <dgm:prSet/>
      <dgm:spPr/>
      <dgm:t>
        <a:bodyPr/>
        <a:lstStyle/>
        <a:p>
          <a:endParaRPr lang="ru-RU"/>
        </a:p>
      </dgm:t>
    </dgm:pt>
    <dgm:pt modelId="{3D3AE61F-288E-4F3A-961D-762582E83074}" type="sibTrans" cxnId="{84AD5EDE-DBF3-4760-92BE-B53E600C8D42}">
      <dgm:prSet/>
      <dgm:spPr/>
      <dgm:t>
        <a:bodyPr/>
        <a:lstStyle/>
        <a:p>
          <a:endParaRPr lang="ru-RU"/>
        </a:p>
      </dgm:t>
    </dgm:pt>
    <dgm:pt modelId="{187DA09E-E0F1-4F03-ACB8-5F4601CA149B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solidFill>
                <a:schemeClr val="accent4">
                  <a:lumMod val="75000"/>
                </a:schemeClr>
              </a:solidFill>
            </a:rPr>
            <a:t>Поиск  запрашиваемой информации по архивным описям </a:t>
          </a:r>
        </a:p>
      </dgm:t>
    </dgm:pt>
    <dgm:pt modelId="{9DD506F0-53A9-431A-935E-67CC579FE9C5}" type="parTrans" cxnId="{E5A0574E-4303-4FDB-B9D8-951C0CC9525A}">
      <dgm:prSet/>
      <dgm:spPr/>
      <dgm:t>
        <a:bodyPr/>
        <a:lstStyle/>
        <a:p>
          <a:endParaRPr lang="ru-RU"/>
        </a:p>
      </dgm:t>
    </dgm:pt>
    <dgm:pt modelId="{E6E99510-7DDB-4FDC-9915-3973B1889A53}" type="sibTrans" cxnId="{E5A0574E-4303-4FDB-B9D8-951C0CC9525A}">
      <dgm:prSet/>
      <dgm:spPr/>
      <dgm:t>
        <a:bodyPr/>
        <a:lstStyle/>
        <a:p>
          <a:endParaRPr lang="ru-RU"/>
        </a:p>
      </dgm:t>
    </dgm:pt>
    <dgm:pt modelId="{E7E822CD-5854-4574-9D3D-787D058E8FA2}" type="pres">
      <dgm:prSet presAssocID="{02FDDB21-9D3D-4D3A-B9D7-37CDB00ACF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83AEE-63A3-416D-A7A4-727DFED8CE57}" type="pres">
      <dgm:prSet presAssocID="{05281FDC-2C03-4807-A48A-2458689A94D6}" presName="parentLin" presStyleCnt="0"/>
      <dgm:spPr/>
    </dgm:pt>
    <dgm:pt modelId="{1502C741-DAAD-4B7F-A7F1-0951104F242A}" type="pres">
      <dgm:prSet presAssocID="{05281FDC-2C03-4807-A48A-2458689A94D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1B5985C-56E0-4DB5-BC28-654C2CBFC5AE}" type="pres">
      <dgm:prSet presAssocID="{05281FDC-2C03-4807-A48A-2458689A94D6}" presName="parentText" presStyleLbl="node1" presStyleIdx="0" presStyleCnt="2" custScaleX="142997" custScaleY="265385" custLinFactNeighborX="40697" custLinFactNeighborY="238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6C58E-CF82-491B-8771-F719326C4014}" type="pres">
      <dgm:prSet presAssocID="{05281FDC-2C03-4807-A48A-2458689A94D6}" presName="negativeSpace" presStyleCnt="0"/>
      <dgm:spPr/>
    </dgm:pt>
    <dgm:pt modelId="{7C718BE7-33EF-48CD-A280-9C23AF38A6D5}" type="pres">
      <dgm:prSet presAssocID="{05281FDC-2C03-4807-A48A-2458689A94D6}" presName="childText" presStyleLbl="conFgAcc1" presStyleIdx="0" presStyleCnt="2">
        <dgm:presLayoutVars>
          <dgm:bulletEnabled val="1"/>
        </dgm:presLayoutVars>
      </dgm:prSet>
      <dgm:spPr/>
    </dgm:pt>
    <dgm:pt modelId="{7BB0DB13-D988-4CCE-A63D-9ADE02F4CD7E}" type="pres">
      <dgm:prSet presAssocID="{3D3AE61F-288E-4F3A-961D-762582E83074}" presName="spaceBetweenRectangles" presStyleCnt="0"/>
      <dgm:spPr/>
    </dgm:pt>
    <dgm:pt modelId="{2F49F2ED-F1BD-4C7A-9B40-A74946ACA1E6}" type="pres">
      <dgm:prSet presAssocID="{187DA09E-E0F1-4F03-ACB8-5F4601CA149B}" presName="parentLin" presStyleCnt="0"/>
      <dgm:spPr/>
    </dgm:pt>
    <dgm:pt modelId="{5B0E16D9-FB44-4F30-9A84-7F98CA893117}" type="pres">
      <dgm:prSet presAssocID="{187DA09E-E0F1-4F03-ACB8-5F4601CA149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43EAAF2-E6E3-4028-92CE-0809E88F8817}" type="pres">
      <dgm:prSet presAssocID="{187DA09E-E0F1-4F03-ACB8-5F4601CA149B}" presName="parentText" presStyleLbl="node1" presStyleIdx="1" presStyleCnt="2" custScaleX="142857" custScaleY="261771" custLinFactY="35362" custLinFactNeighborX="936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64E25-D73B-447C-9B72-66C2D970F67F}" type="pres">
      <dgm:prSet presAssocID="{187DA09E-E0F1-4F03-ACB8-5F4601CA149B}" presName="negativeSpace" presStyleCnt="0"/>
      <dgm:spPr/>
    </dgm:pt>
    <dgm:pt modelId="{4EB28820-0C0B-4825-BA8C-4474ED1CEEF0}" type="pres">
      <dgm:prSet presAssocID="{187DA09E-E0F1-4F03-ACB8-5F4601CA149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727BABD-6787-4AC0-8146-51124F049AB0}" type="presOf" srcId="{05281FDC-2C03-4807-A48A-2458689A94D6}" destId="{11B5985C-56E0-4DB5-BC28-654C2CBFC5AE}" srcOrd="1" destOrd="0" presId="urn:microsoft.com/office/officeart/2005/8/layout/list1"/>
    <dgm:cxn modelId="{E5A0574E-4303-4FDB-B9D8-951C0CC9525A}" srcId="{02FDDB21-9D3D-4D3A-B9D7-37CDB00ACFD2}" destId="{187DA09E-E0F1-4F03-ACB8-5F4601CA149B}" srcOrd="1" destOrd="0" parTransId="{9DD506F0-53A9-431A-935E-67CC579FE9C5}" sibTransId="{E6E99510-7DDB-4FDC-9915-3973B1889A53}"/>
    <dgm:cxn modelId="{142376C7-7548-479F-9D0F-FD68B05CCA9E}" type="presOf" srcId="{05281FDC-2C03-4807-A48A-2458689A94D6}" destId="{1502C741-DAAD-4B7F-A7F1-0951104F242A}" srcOrd="0" destOrd="0" presId="urn:microsoft.com/office/officeart/2005/8/layout/list1"/>
    <dgm:cxn modelId="{7D94418D-A565-49B6-9972-5B81B99E13C0}" type="presOf" srcId="{02FDDB21-9D3D-4D3A-B9D7-37CDB00ACFD2}" destId="{E7E822CD-5854-4574-9D3D-787D058E8FA2}" srcOrd="0" destOrd="0" presId="urn:microsoft.com/office/officeart/2005/8/layout/list1"/>
    <dgm:cxn modelId="{84AD5EDE-DBF3-4760-92BE-B53E600C8D42}" srcId="{02FDDB21-9D3D-4D3A-B9D7-37CDB00ACFD2}" destId="{05281FDC-2C03-4807-A48A-2458689A94D6}" srcOrd="0" destOrd="0" parTransId="{BF626C36-EB05-41A0-94C1-4A375E4C75E6}" sibTransId="{3D3AE61F-288E-4F3A-961D-762582E83074}"/>
    <dgm:cxn modelId="{DC1ABC9C-C3CC-49F9-A32D-3BCF03594B04}" type="presOf" srcId="{187DA09E-E0F1-4F03-ACB8-5F4601CA149B}" destId="{5B0E16D9-FB44-4F30-9A84-7F98CA893117}" srcOrd="0" destOrd="0" presId="urn:microsoft.com/office/officeart/2005/8/layout/list1"/>
    <dgm:cxn modelId="{077EBF4E-4BAB-44C8-9002-F599F242A607}" type="presOf" srcId="{187DA09E-E0F1-4F03-ACB8-5F4601CA149B}" destId="{B43EAAF2-E6E3-4028-92CE-0809E88F8817}" srcOrd="1" destOrd="0" presId="urn:microsoft.com/office/officeart/2005/8/layout/list1"/>
    <dgm:cxn modelId="{C81B1545-C604-4104-A992-3061FD27C9A6}" type="presParOf" srcId="{E7E822CD-5854-4574-9D3D-787D058E8FA2}" destId="{0BD83AEE-63A3-416D-A7A4-727DFED8CE57}" srcOrd="0" destOrd="0" presId="urn:microsoft.com/office/officeart/2005/8/layout/list1"/>
    <dgm:cxn modelId="{5479D13A-2CEE-4156-A465-AD30BFD5D935}" type="presParOf" srcId="{0BD83AEE-63A3-416D-A7A4-727DFED8CE57}" destId="{1502C741-DAAD-4B7F-A7F1-0951104F242A}" srcOrd="0" destOrd="0" presId="urn:microsoft.com/office/officeart/2005/8/layout/list1"/>
    <dgm:cxn modelId="{5BE05724-C821-4BBC-893D-B9224A545881}" type="presParOf" srcId="{0BD83AEE-63A3-416D-A7A4-727DFED8CE57}" destId="{11B5985C-56E0-4DB5-BC28-654C2CBFC5AE}" srcOrd="1" destOrd="0" presId="urn:microsoft.com/office/officeart/2005/8/layout/list1"/>
    <dgm:cxn modelId="{C4E766EF-61BB-4266-BDA0-85F666D5DD2E}" type="presParOf" srcId="{E7E822CD-5854-4574-9D3D-787D058E8FA2}" destId="{0536C58E-CF82-491B-8771-F719326C4014}" srcOrd="1" destOrd="0" presId="urn:microsoft.com/office/officeart/2005/8/layout/list1"/>
    <dgm:cxn modelId="{322E4520-95A7-478A-95D1-9E91D10F0834}" type="presParOf" srcId="{E7E822CD-5854-4574-9D3D-787D058E8FA2}" destId="{7C718BE7-33EF-48CD-A280-9C23AF38A6D5}" srcOrd="2" destOrd="0" presId="urn:microsoft.com/office/officeart/2005/8/layout/list1"/>
    <dgm:cxn modelId="{0E30AA46-2233-4C3C-BD8F-316937EF6EB7}" type="presParOf" srcId="{E7E822CD-5854-4574-9D3D-787D058E8FA2}" destId="{7BB0DB13-D988-4CCE-A63D-9ADE02F4CD7E}" srcOrd="3" destOrd="0" presId="urn:microsoft.com/office/officeart/2005/8/layout/list1"/>
    <dgm:cxn modelId="{77F15E9D-05B6-4418-BF7D-7C7C43A00A23}" type="presParOf" srcId="{E7E822CD-5854-4574-9D3D-787D058E8FA2}" destId="{2F49F2ED-F1BD-4C7A-9B40-A74946ACA1E6}" srcOrd="4" destOrd="0" presId="urn:microsoft.com/office/officeart/2005/8/layout/list1"/>
    <dgm:cxn modelId="{DE69258E-4E34-471F-90DD-7F0D28B66CA4}" type="presParOf" srcId="{2F49F2ED-F1BD-4C7A-9B40-A74946ACA1E6}" destId="{5B0E16D9-FB44-4F30-9A84-7F98CA893117}" srcOrd="0" destOrd="0" presId="urn:microsoft.com/office/officeart/2005/8/layout/list1"/>
    <dgm:cxn modelId="{363AE724-E794-4FC7-89D3-5415B5CDD63A}" type="presParOf" srcId="{2F49F2ED-F1BD-4C7A-9B40-A74946ACA1E6}" destId="{B43EAAF2-E6E3-4028-92CE-0809E88F8817}" srcOrd="1" destOrd="0" presId="urn:microsoft.com/office/officeart/2005/8/layout/list1"/>
    <dgm:cxn modelId="{BB2335A7-B06F-4328-9397-2EF72E3E5504}" type="presParOf" srcId="{E7E822CD-5854-4574-9D3D-787D058E8FA2}" destId="{C8464E25-D73B-447C-9B72-66C2D970F67F}" srcOrd="5" destOrd="0" presId="urn:microsoft.com/office/officeart/2005/8/layout/list1"/>
    <dgm:cxn modelId="{C3095219-FA15-44AD-AC8E-D531EDA89A5B}" type="presParOf" srcId="{E7E822CD-5854-4574-9D3D-787D058E8FA2}" destId="{4EB28820-0C0B-4825-BA8C-4474ED1CEEF0}" srcOrd="6" destOrd="0" presId="urn:microsoft.com/office/officeart/2005/8/layout/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2BC6E7-FA65-4E59-B9BF-98FE64E030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85B25F-EA5A-4CF7-9485-907E4CD5964F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ru-RU" sz="1600" dirty="0">
              <a:solidFill>
                <a:schemeClr val="accent4">
                  <a:lumMod val="75000"/>
                </a:schemeClr>
              </a:solidFill>
              <a:latin typeface="Liberation Serif"/>
            </a:rPr>
            <a:t>- </a:t>
          </a:r>
          <a:r>
            <a:rPr lang="ru-RU" sz="2000" dirty="0">
              <a:solidFill>
                <a:schemeClr val="accent4">
                  <a:lumMod val="75000"/>
                </a:schemeClr>
              </a:solidFill>
              <a:latin typeface="Liberation Serif"/>
            </a:rPr>
            <a:t>автоматическая регистрация запроса с присвоением номера</a:t>
          </a:r>
        </a:p>
      </dgm:t>
    </dgm:pt>
    <dgm:pt modelId="{E4D00264-20F9-462E-BA50-36D77010C62E}" type="parTrans" cxnId="{F38A0CFB-3AD3-4295-98C8-8E1DFA5623EC}">
      <dgm:prSet/>
      <dgm:spPr/>
      <dgm:t>
        <a:bodyPr/>
        <a:lstStyle/>
        <a:p>
          <a:endParaRPr lang="ru-RU"/>
        </a:p>
      </dgm:t>
    </dgm:pt>
    <dgm:pt modelId="{ADF0E6BE-A5BE-4D10-822C-62DDD4F8DD27}" type="sibTrans" cxnId="{F38A0CFB-3AD3-4295-98C8-8E1DFA5623EC}">
      <dgm:prSet/>
      <dgm:spPr/>
      <dgm:t>
        <a:bodyPr/>
        <a:lstStyle/>
        <a:p>
          <a:endParaRPr lang="ru-RU"/>
        </a:p>
      </dgm:t>
    </dgm:pt>
    <dgm:pt modelId="{FE27DD12-D999-442E-BA2E-9E98CF791522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solidFill>
                <a:schemeClr val="accent4">
                  <a:lumMod val="75000"/>
                </a:schemeClr>
              </a:solidFill>
            </a:rPr>
            <a:t>- проверка за последние три года на повтор введенного значения</a:t>
          </a:r>
        </a:p>
      </dgm:t>
    </dgm:pt>
    <dgm:pt modelId="{E3D8418A-2336-4013-A88A-DD7BE619FC9B}" type="parTrans" cxnId="{5FB2487E-CEAD-4D21-9BF6-E5EFB8B8B2C7}">
      <dgm:prSet/>
      <dgm:spPr/>
      <dgm:t>
        <a:bodyPr/>
        <a:lstStyle/>
        <a:p>
          <a:endParaRPr lang="ru-RU"/>
        </a:p>
      </dgm:t>
    </dgm:pt>
    <dgm:pt modelId="{C3DB0FD3-866A-41D6-9205-54CD3B9BD7ED}" type="sibTrans" cxnId="{5FB2487E-CEAD-4D21-9BF6-E5EFB8B8B2C7}">
      <dgm:prSet/>
      <dgm:spPr/>
      <dgm:t>
        <a:bodyPr/>
        <a:lstStyle/>
        <a:p>
          <a:endParaRPr lang="ru-RU"/>
        </a:p>
      </dgm:t>
    </dgm:pt>
    <dgm:pt modelId="{6FD278D5-57FA-4D93-8D2D-C0EEDD0411D7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solidFill>
                <a:schemeClr val="accent4">
                  <a:lumMod val="75000"/>
                </a:schemeClr>
              </a:solidFill>
            </a:rPr>
            <a:t>- программный комплекс ряда шаблонов документов</a:t>
          </a:r>
        </a:p>
      </dgm:t>
    </dgm:pt>
    <dgm:pt modelId="{60603CC8-DAB3-47BF-81BF-D739C6AA6275}" type="parTrans" cxnId="{B6C67C70-E6EA-4FFA-A7CC-A9FFD08FA5A6}">
      <dgm:prSet/>
      <dgm:spPr/>
      <dgm:t>
        <a:bodyPr/>
        <a:lstStyle/>
        <a:p>
          <a:endParaRPr lang="ru-RU"/>
        </a:p>
      </dgm:t>
    </dgm:pt>
    <dgm:pt modelId="{7DC0FB8D-E139-45EF-BEC2-FD4415183888}" type="sibTrans" cxnId="{B6C67C70-E6EA-4FFA-A7CC-A9FFD08FA5A6}">
      <dgm:prSet/>
      <dgm:spPr/>
      <dgm:t>
        <a:bodyPr/>
        <a:lstStyle/>
        <a:p>
          <a:endParaRPr lang="ru-RU"/>
        </a:p>
      </dgm:t>
    </dgm:pt>
    <dgm:pt modelId="{C0696BC4-037F-4E12-A986-34F44E6A07F4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solidFill>
                <a:schemeClr val="accent4">
                  <a:lumMod val="75000"/>
                </a:schemeClr>
              </a:solidFill>
            </a:rPr>
            <a:t>- формирование отчетов по заданным параметрам</a:t>
          </a:r>
        </a:p>
      </dgm:t>
    </dgm:pt>
    <dgm:pt modelId="{08FDAEB2-B125-406F-BB99-533B9A399F28}" type="parTrans" cxnId="{3EA1C209-4F34-4CCB-8DCA-C1ADDD2F78BA}">
      <dgm:prSet/>
      <dgm:spPr/>
      <dgm:t>
        <a:bodyPr/>
        <a:lstStyle/>
        <a:p>
          <a:endParaRPr lang="ru-RU"/>
        </a:p>
      </dgm:t>
    </dgm:pt>
    <dgm:pt modelId="{9D947747-F71C-4511-B1C2-8C10BB2C81AB}" type="sibTrans" cxnId="{3EA1C209-4F34-4CCB-8DCA-C1ADDD2F78BA}">
      <dgm:prSet/>
      <dgm:spPr/>
      <dgm:t>
        <a:bodyPr/>
        <a:lstStyle/>
        <a:p>
          <a:endParaRPr lang="ru-RU"/>
        </a:p>
      </dgm:t>
    </dgm:pt>
    <dgm:pt modelId="{808A2CB7-FE45-4878-83BF-D3BB36F174F4}" type="pres">
      <dgm:prSet presAssocID="{572BC6E7-FA65-4E59-B9BF-98FE64E030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265E19-7DC9-4468-BED6-CF4CDE54B441}" type="pres">
      <dgm:prSet presAssocID="{8585B25F-EA5A-4CF7-9485-907E4CD5964F}" presName="parentLin" presStyleCnt="0"/>
      <dgm:spPr/>
    </dgm:pt>
    <dgm:pt modelId="{B4EFE2E3-3D76-4399-A622-6DF5395965DA}" type="pres">
      <dgm:prSet presAssocID="{8585B25F-EA5A-4CF7-9485-907E4CD5964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378CFD2-6B80-4E42-913C-109D2CC1557B}" type="pres">
      <dgm:prSet presAssocID="{8585B25F-EA5A-4CF7-9485-907E4CD5964F}" presName="parentText" presStyleLbl="node1" presStyleIdx="0" presStyleCnt="4" custScaleX="140992" custScaleY="126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2F3E2-259E-47D8-9831-600D4ED4EB05}" type="pres">
      <dgm:prSet presAssocID="{8585B25F-EA5A-4CF7-9485-907E4CD5964F}" presName="negativeSpace" presStyleCnt="0"/>
      <dgm:spPr/>
    </dgm:pt>
    <dgm:pt modelId="{CA33E5EF-51C1-4DCE-BEB7-368DA4B810BA}" type="pres">
      <dgm:prSet presAssocID="{8585B25F-EA5A-4CF7-9485-907E4CD5964F}" presName="childText" presStyleLbl="conFgAcc1" presStyleIdx="0" presStyleCnt="4">
        <dgm:presLayoutVars>
          <dgm:bulletEnabled val="1"/>
        </dgm:presLayoutVars>
      </dgm:prSet>
      <dgm:spPr/>
    </dgm:pt>
    <dgm:pt modelId="{ECCD72B8-B4F8-4BB7-807C-AA8686FFCB6F}" type="pres">
      <dgm:prSet presAssocID="{ADF0E6BE-A5BE-4D10-822C-62DDD4F8DD27}" presName="spaceBetweenRectangles" presStyleCnt="0"/>
      <dgm:spPr/>
    </dgm:pt>
    <dgm:pt modelId="{3FA755C4-3D2A-4835-BDD2-D2EC11CBDCBB}" type="pres">
      <dgm:prSet presAssocID="{FE27DD12-D999-442E-BA2E-9E98CF791522}" presName="parentLin" presStyleCnt="0"/>
      <dgm:spPr/>
    </dgm:pt>
    <dgm:pt modelId="{D1573043-8F2F-44C6-B1BB-D1F4B1248CEF}" type="pres">
      <dgm:prSet presAssocID="{FE27DD12-D999-442E-BA2E-9E98CF79152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7668492-5E71-42C8-A4D1-AC18E8D41165}" type="pres">
      <dgm:prSet presAssocID="{FE27DD12-D999-442E-BA2E-9E98CF791522}" presName="parentText" presStyleLbl="node1" presStyleIdx="1" presStyleCnt="4" custScaleX="140179" custScaleY="95387" custLinFactNeighborX="10130" custLinFactNeighborY="-61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8A064-E9A4-4DFD-A774-A2638F2A7DCF}" type="pres">
      <dgm:prSet presAssocID="{FE27DD12-D999-442E-BA2E-9E98CF791522}" presName="negativeSpace" presStyleCnt="0"/>
      <dgm:spPr/>
    </dgm:pt>
    <dgm:pt modelId="{3EEA16F1-5804-4610-8442-4991A1A1BAD4}" type="pres">
      <dgm:prSet presAssocID="{FE27DD12-D999-442E-BA2E-9E98CF791522}" presName="childText" presStyleLbl="conFgAcc1" presStyleIdx="1" presStyleCnt="4">
        <dgm:presLayoutVars>
          <dgm:bulletEnabled val="1"/>
        </dgm:presLayoutVars>
      </dgm:prSet>
      <dgm:spPr/>
    </dgm:pt>
    <dgm:pt modelId="{F9BDD5C3-549E-45CF-B667-DDE427D0706A}" type="pres">
      <dgm:prSet presAssocID="{C3DB0FD3-866A-41D6-9205-54CD3B9BD7ED}" presName="spaceBetweenRectangles" presStyleCnt="0"/>
      <dgm:spPr/>
    </dgm:pt>
    <dgm:pt modelId="{587279CC-F6F1-49F5-B503-8ACC9FB875C8}" type="pres">
      <dgm:prSet presAssocID="{6FD278D5-57FA-4D93-8D2D-C0EEDD0411D7}" presName="parentLin" presStyleCnt="0"/>
      <dgm:spPr/>
    </dgm:pt>
    <dgm:pt modelId="{CF6D16CA-41D7-4348-B589-69E6133E38DF}" type="pres">
      <dgm:prSet presAssocID="{6FD278D5-57FA-4D93-8D2D-C0EEDD0411D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7A24F68-956B-4412-83E6-34CA47E45F69}" type="pres">
      <dgm:prSet presAssocID="{6FD278D5-57FA-4D93-8D2D-C0EEDD0411D7}" presName="parentText" presStyleLbl="node1" presStyleIdx="2" presStyleCnt="4" custScaleX="140180" custScaleY="1185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A3621-159F-4056-9E49-96BC71EEB10A}" type="pres">
      <dgm:prSet presAssocID="{6FD278D5-57FA-4D93-8D2D-C0EEDD0411D7}" presName="negativeSpace" presStyleCnt="0"/>
      <dgm:spPr/>
    </dgm:pt>
    <dgm:pt modelId="{FB1DAAE2-2AF4-4866-BB49-FFA65CFCC13A}" type="pres">
      <dgm:prSet presAssocID="{6FD278D5-57FA-4D93-8D2D-C0EEDD0411D7}" presName="childText" presStyleLbl="conFgAcc1" presStyleIdx="2" presStyleCnt="4">
        <dgm:presLayoutVars>
          <dgm:bulletEnabled val="1"/>
        </dgm:presLayoutVars>
      </dgm:prSet>
      <dgm:spPr/>
    </dgm:pt>
    <dgm:pt modelId="{4114CC78-ED36-4C3E-ABD8-7AE6EC2347F3}" type="pres">
      <dgm:prSet presAssocID="{7DC0FB8D-E139-45EF-BEC2-FD4415183888}" presName="spaceBetweenRectangles" presStyleCnt="0"/>
      <dgm:spPr/>
    </dgm:pt>
    <dgm:pt modelId="{8D595BC2-06FD-4A5B-BA54-6E35B80B821B}" type="pres">
      <dgm:prSet presAssocID="{C0696BC4-037F-4E12-A986-34F44E6A07F4}" presName="parentLin" presStyleCnt="0"/>
      <dgm:spPr/>
    </dgm:pt>
    <dgm:pt modelId="{E4F0F3F1-90C8-402C-ABB6-216F1E704AFB}" type="pres">
      <dgm:prSet presAssocID="{C0696BC4-037F-4E12-A986-34F44E6A07F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0D3524F-DDC8-475A-9520-42631E950FAC}" type="pres">
      <dgm:prSet presAssocID="{C0696BC4-037F-4E12-A986-34F44E6A07F4}" presName="parentText" presStyleLbl="node1" presStyleIdx="3" presStyleCnt="4" custScaleX="142857" custScaleY="132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1A186-111D-4712-8340-1456D0F1152A}" type="pres">
      <dgm:prSet presAssocID="{C0696BC4-037F-4E12-A986-34F44E6A07F4}" presName="negativeSpace" presStyleCnt="0"/>
      <dgm:spPr/>
    </dgm:pt>
    <dgm:pt modelId="{E3C1E85F-A15D-4954-B0D1-45F4DA6070C1}" type="pres">
      <dgm:prSet presAssocID="{C0696BC4-037F-4E12-A986-34F44E6A07F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C65765C-C37A-426E-A55A-6A27A64810C7}" type="presOf" srcId="{C0696BC4-037F-4E12-A986-34F44E6A07F4}" destId="{20D3524F-DDC8-475A-9520-42631E950FAC}" srcOrd="1" destOrd="0" presId="urn:microsoft.com/office/officeart/2005/8/layout/list1"/>
    <dgm:cxn modelId="{38E46E8E-F85C-4CE7-8066-2E75F45FCF82}" type="presOf" srcId="{6FD278D5-57FA-4D93-8D2D-C0EEDD0411D7}" destId="{CF6D16CA-41D7-4348-B589-69E6133E38DF}" srcOrd="0" destOrd="0" presId="urn:microsoft.com/office/officeart/2005/8/layout/list1"/>
    <dgm:cxn modelId="{A11B08E6-7D7B-455F-B884-790359514320}" type="presOf" srcId="{572BC6E7-FA65-4E59-B9BF-98FE64E03014}" destId="{808A2CB7-FE45-4878-83BF-D3BB36F174F4}" srcOrd="0" destOrd="0" presId="urn:microsoft.com/office/officeart/2005/8/layout/list1"/>
    <dgm:cxn modelId="{431B90AA-F844-47BE-B40F-53AD2D0D3D8D}" type="presOf" srcId="{FE27DD12-D999-442E-BA2E-9E98CF791522}" destId="{D1573043-8F2F-44C6-B1BB-D1F4B1248CEF}" srcOrd="0" destOrd="0" presId="urn:microsoft.com/office/officeart/2005/8/layout/list1"/>
    <dgm:cxn modelId="{3EA1C209-4F34-4CCB-8DCA-C1ADDD2F78BA}" srcId="{572BC6E7-FA65-4E59-B9BF-98FE64E03014}" destId="{C0696BC4-037F-4E12-A986-34F44E6A07F4}" srcOrd="3" destOrd="0" parTransId="{08FDAEB2-B125-406F-BB99-533B9A399F28}" sibTransId="{9D947747-F71C-4511-B1C2-8C10BB2C81AB}"/>
    <dgm:cxn modelId="{2886627E-9DCB-479A-85EE-561E4662BB80}" type="presOf" srcId="{C0696BC4-037F-4E12-A986-34F44E6A07F4}" destId="{E4F0F3F1-90C8-402C-ABB6-216F1E704AFB}" srcOrd="0" destOrd="0" presId="urn:microsoft.com/office/officeart/2005/8/layout/list1"/>
    <dgm:cxn modelId="{F38A0CFB-3AD3-4295-98C8-8E1DFA5623EC}" srcId="{572BC6E7-FA65-4E59-B9BF-98FE64E03014}" destId="{8585B25F-EA5A-4CF7-9485-907E4CD5964F}" srcOrd="0" destOrd="0" parTransId="{E4D00264-20F9-462E-BA50-36D77010C62E}" sibTransId="{ADF0E6BE-A5BE-4D10-822C-62DDD4F8DD27}"/>
    <dgm:cxn modelId="{F51B9EBA-F1E8-4DC3-A89E-446B78CE59EF}" type="presOf" srcId="{6FD278D5-57FA-4D93-8D2D-C0EEDD0411D7}" destId="{27A24F68-956B-4412-83E6-34CA47E45F69}" srcOrd="1" destOrd="0" presId="urn:microsoft.com/office/officeart/2005/8/layout/list1"/>
    <dgm:cxn modelId="{CA0BD2EA-4B75-4759-8C5F-0CAB629C5B28}" type="presOf" srcId="{8585B25F-EA5A-4CF7-9485-907E4CD5964F}" destId="{B4EFE2E3-3D76-4399-A622-6DF5395965DA}" srcOrd="0" destOrd="0" presId="urn:microsoft.com/office/officeart/2005/8/layout/list1"/>
    <dgm:cxn modelId="{7247A309-4988-4CE6-AFE6-DA343A85307F}" type="presOf" srcId="{FE27DD12-D999-442E-BA2E-9E98CF791522}" destId="{37668492-5E71-42C8-A4D1-AC18E8D41165}" srcOrd="1" destOrd="0" presId="urn:microsoft.com/office/officeart/2005/8/layout/list1"/>
    <dgm:cxn modelId="{45609BC7-AB67-4893-BCAA-FCE7018A82EA}" type="presOf" srcId="{8585B25F-EA5A-4CF7-9485-907E4CD5964F}" destId="{C378CFD2-6B80-4E42-913C-109D2CC1557B}" srcOrd="1" destOrd="0" presId="urn:microsoft.com/office/officeart/2005/8/layout/list1"/>
    <dgm:cxn modelId="{5FB2487E-CEAD-4D21-9BF6-E5EFB8B8B2C7}" srcId="{572BC6E7-FA65-4E59-B9BF-98FE64E03014}" destId="{FE27DD12-D999-442E-BA2E-9E98CF791522}" srcOrd="1" destOrd="0" parTransId="{E3D8418A-2336-4013-A88A-DD7BE619FC9B}" sibTransId="{C3DB0FD3-866A-41D6-9205-54CD3B9BD7ED}"/>
    <dgm:cxn modelId="{B6C67C70-E6EA-4FFA-A7CC-A9FFD08FA5A6}" srcId="{572BC6E7-FA65-4E59-B9BF-98FE64E03014}" destId="{6FD278D5-57FA-4D93-8D2D-C0EEDD0411D7}" srcOrd="2" destOrd="0" parTransId="{60603CC8-DAB3-47BF-81BF-D739C6AA6275}" sibTransId="{7DC0FB8D-E139-45EF-BEC2-FD4415183888}"/>
    <dgm:cxn modelId="{04E99131-8D7C-45E2-8586-147CE2FB67D6}" type="presParOf" srcId="{808A2CB7-FE45-4878-83BF-D3BB36F174F4}" destId="{35265E19-7DC9-4468-BED6-CF4CDE54B441}" srcOrd="0" destOrd="0" presId="urn:microsoft.com/office/officeart/2005/8/layout/list1"/>
    <dgm:cxn modelId="{E9493FF8-5D40-4781-A7D9-869470DF209B}" type="presParOf" srcId="{35265E19-7DC9-4468-BED6-CF4CDE54B441}" destId="{B4EFE2E3-3D76-4399-A622-6DF5395965DA}" srcOrd="0" destOrd="0" presId="urn:microsoft.com/office/officeart/2005/8/layout/list1"/>
    <dgm:cxn modelId="{7E5372D2-00DF-4DC1-BC84-BC88F6F40EC9}" type="presParOf" srcId="{35265E19-7DC9-4468-BED6-CF4CDE54B441}" destId="{C378CFD2-6B80-4E42-913C-109D2CC1557B}" srcOrd="1" destOrd="0" presId="urn:microsoft.com/office/officeart/2005/8/layout/list1"/>
    <dgm:cxn modelId="{9F5690C0-4F10-4AC5-ACEE-E742F13EA1D4}" type="presParOf" srcId="{808A2CB7-FE45-4878-83BF-D3BB36F174F4}" destId="{2FD2F3E2-259E-47D8-9831-600D4ED4EB05}" srcOrd="1" destOrd="0" presId="urn:microsoft.com/office/officeart/2005/8/layout/list1"/>
    <dgm:cxn modelId="{697EDEFB-F75A-4341-BE3D-BFD0E33C06B4}" type="presParOf" srcId="{808A2CB7-FE45-4878-83BF-D3BB36F174F4}" destId="{CA33E5EF-51C1-4DCE-BEB7-368DA4B810BA}" srcOrd="2" destOrd="0" presId="urn:microsoft.com/office/officeart/2005/8/layout/list1"/>
    <dgm:cxn modelId="{6A217E5C-6AEC-4BDA-8077-5C27D45A2F74}" type="presParOf" srcId="{808A2CB7-FE45-4878-83BF-D3BB36F174F4}" destId="{ECCD72B8-B4F8-4BB7-807C-AA8686FFCB6F}" srcOrd="3" destOrd="0" presId="urn:microsoft.com/office/officeart/2005/8/layout/list1"/>
    <dgm:cxn modelId="{1D79C487-4912-4A29-A89C-42E89C19CA1A}" type="presParOf" srcId="{808A2CB7-FE45-4878-83BF-D3BB36F174F4}" destId="{3FA755C4-3D2A-4835-BDD2-D2EC11CBDCBB}" srcOrd="4" destOrd="0" presId="urn:microsoft.com/office/officeart/2005/8/layout/list1"/>
    <dgm:cxn modelId="{3FE8735A-EC09-4EEC-8137-266970B1243F}" type="presParOf" srcId="{3FA755C4-3D2A-4835-BDD2-D2EC11CBDCBB}" destId="{D1573043-8F2F-44C6-B1BB-D1F4B1248CEF}" srcOrd="0" destOrd="0" presId="urn:microsoft.com/office/officeart/2005/8/layout/list1"/>
    <dgm:cxn modelId="{A7DF21A5-A76C-44FF-9B8F-057B4B5DB578}" type="presParOf" srcId="{3FA755C4-3D2A-4835-BDD2-D2EC11CBDCBB}" destId="{37668492-5E71-42C8-A4D1-AC18E8D41165}" srcOrd="1" destOrd="0" presId="urn:microsoft.com/office/officeart/2005/8/layout/list1"/>
    <dgm:cxn modelId="{30276CC6-F624-4D56-B946-B22FDDDBA402}" type="presParOf" srcId="{808A2CB7-FE45-4878-83BF-D3BB36F174F4}" destId="{D288A064-E9A4-4DFD-A774-A2638F2A7DCF}" srcOrd="5" destOrd="0" presId="urn:microsoft.com/office/officeart/2005/8/layout/list1"/>
    <dgm:cxn modelId="{CE34AF03-4062-4501-BBDF-C4F188040F49}" type="presParOf" srcId="{808A2CB7-FE45-4878-83BF-D3BB36F174F4}" destId="{3EEA16F1-5804-4610-8442-4991A1A1BAD4}" srcOrd="6" destOrd="0" presId="urn:microsoft.com/office/officeart/2005/8/layout/list1"/>
    <dgm:cxn modelId="{F28AAF55-6AF0-4D9D-AC0E-DF9F129518A5}" type="presParOf" srcId="{808A2CB7-FE45-4878-83BF-D3BB36F174F4}" destId="{F9BDD5C3-549E-45CF-B667-DDE427D0706A}" srcOrd="7" destOrd="0" presId="urn:microsoft.com/office/officeart/2005/8/layout/list1"/>
    <dgm:cxn modelId="{F02A578A-9286-4F30-9EF0-EABC7AD80A91}" type="presParOf" srcId="{808A2CB7-FE45-4878-83BF-D3BB36F174F4}" destId="{587279CC-F6F1-49F5-B503-8ACC9FB875C8}" srcOrd="8" destOrd="0" presId="urn:microsoft.com/office/officeart/2005/8/layout/list1"/>
    <dgm:cxn modelId="{0E41D23D-C754-478D-B909-6FFED908FB00}" type="presParOf" srcId="{587279CC-F6F1-49F5-B503-8ACC9FB875C8}" destId="{CF6D16CA-41D7-4348-B589-69E6133E38DF}" srcOrd="0" destOrd="0" presId="urn:microsoft.com/office/officeart/2005/8/layout/list1"/>
    <dgm:cxn modelId="{E7FCD427-3D26-418D-BE7B-4F150D2D2EF3}" type="presParOf" srcId="{587279CC-F6F1-49F5-B503-8ACC9FB875C8}" destId="{27A24F68-956B-4412-83E6-34CA47E45F69}" srcOrd="1" destOrd="0" presId="urn:microsoft.com/office/officeart/2005/8/layout/list1"/>
    <dgm:cxn modelId="{4D7EC251-E787-46E0-83B5-C5BE236E8B28}" type="presParOf" srcId="{808A2CB7-FE45-4878-83BF-D3BB36F174F4}" destId="{F35A3621-159F-4056-9E49-96BC71EEB10A}" srcOrd="9" destOrd="0" presId="urn:microsoft.com/office/officeart/2005/8/layout/list1"/>
    <dgm:cxn modelId="{C27A94B8-7867-4E97-BCEE-F775B19D3ECB}" type="presParOf" srcId="{808A2CB7-FE45-4878-83BF-D3BB36F174F4}" destId="{FB1DAAE2-2AF4-4866-BB49-FFA65CFCC13A}" srcOrd="10" destOrd="0" presId="urn:microsoft.com/office/officeart/2005/8/layout/list1"/>
    <dgm:cxn modelId="{D8C43B94-6E94-4564-9766-381E4F52AB0D}" type="presParOf" srcId="{808A2CB7-FE45-4878-83BF-D3BB36F174F4}" destId="{4114CC78-ED36-4C3E-ABD8-7AE6EC2347F3}" srcOrd="11" destOrd="0" presId="urn:microsoft.com/office/officeart/2005/8/layout/list1"/>
    <dgm:cxn modelId="{14322BE8-4645-4187-B5D9-E429DC727FD2}" type="presParOf" srcId="{808A2CB7-FE45-4878-83BF-D3BB36F174F4}" destId="{8D595BC2-06FD-4A5B-BA54-6E35B80B821B}" srcOrd="12" destOrd="0" presId="urn:microsoft.com/office/officeart/2005/8/layout/list1"/>
    <dgm:cxn modelId="{B34C4227-7693-4F08-8375-91227A68E24D}" type="presParOf" srcId="{8D595BC2-06FD-4A5B-BA54-6E35B80B821B}" destId="{E4F0F3F1-90C8-402C-ABB6-216F1E704AFB}" srcOrd="0" destOrd="0" presId="urn:microsoft.com/office/officeart/2005/8/layout/list1"/>
    <dgm:cxn modelId="{59F5DC6A-8A4E-48AD-A7A3-CF9A1A8DD351}" type="presParOf" srcId="{8D595BC2-06FD-4A5B-BA54-6E35B80B821B}" destId="{20D3524F-DDC8-475A-9520-42631E950FAC}" srcOrd="1" destOrd="0" presId="urn:microsoft.com/office/officeart/2005/8/layout/list1"/>
    <dgm:cxn modelId="{D30D89F1-96E4-4D9C-BFED-82BE64022696}" type="presParOf" srcId="{808A2CB7-FE45-4878-83BF-D3BB36F174F4}" destId="{6F21A186-111D-4712-8340-1456D0F1152A}" srcOrd="13" destOrd="0" presId="urn:microsoft.com/office/officeart/2005/8/layout/list1"/>
    <dgm:cxn modelId="{91990F59-DF5F-4F57-B942-CBF0073CED1C}" type="presParOf" srcId="{808A2CB7-FE45-4878-83BF-D3BB36F174F4}" destId="{E3C1E85F-A15D-4954-B0D1-45F4DA6070C1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197E8EE-3CCE-4334-A962-C5CF4070D144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BD32C33-8419-4747-9D04-4C4CB2D8C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893C9F-8D8F-4CDD-B5E2-977FAE85A85C}" type="slidenum">
              <a:rPr lang="ru-RU">
                <a:latin typeface="Calibri" pitchFamily="34" charset="0"/>
              </a:rPr>
              <a:pPr/>
              <a:t>7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cap="none" spc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DBF6-4075-4F83-9D77-1BBCA1FC9495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2F1A4-5B7B-441C-A9E7-CAED07D24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E12E-0047-4611-811F-B213A2096EF4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D86F6-27A7-4693-854C-81B468C5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97A7-7C83-456E-BD54-5CA008560770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4980-292B-497A-B2F0-997D9FE4A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67E6-53EB-44B1-A569-F2F7A9111D5E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F1D1B-7829-408D-BE54-381E33683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9F5E-0617-48C3-BE0B-1F20219DA1D4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9545-FFB5-45B0-B3E9-095C036C7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AB96D-F222-4BA9-956B-658F13DAA7B8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06BB-6DFE-4DDE-B0F6-84D932EDE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B1CB-92AE-4D67-960A-B54D6A10A886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DD061-84F4-4605-8E5B-269566238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918E-7C33-4447-AB5D-66B3D5795404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5C015-5FAD-4927-8C86-C4DD90FBD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CB76A-22E0-4801-915D-9D4C0FCCA8EE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75BB5-679D-4256-A677-0CB75A1B8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F04E1-EAA1-4816-8383-57FA1D3FB183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3628-1D63-4B9B-AE29-2273361FC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6219F-76E0-43F8-9CC3-C70DEBB26E8E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E0CC1-0F45-4CE4-A534-78F01F94A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500063"/>
            <a:ext cx="78867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0550" y="1916113"/>
            <a:ext cx="78867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3CADDA-A3DC-4EC0-8903-EEECBB186BEC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344332-1A1A-4DA4-BF6C-07EA77DD4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ketch Block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ketch Block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ketch Block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ketch Block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ketch Block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ketch Block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ketch Block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ketch Block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571500"/>
            <a:ext cx="8058150" cy="2571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>
                <a:solidFill>
                  <a:schemeClr val="accent4">
                    <a:lumMod val="75000"/>
                  </a:schemeClr>
                </a:solidFill>
              </a:rPr>
              <a:t>Филиал государственного казенного учреждения Свердловской области  </a:t>
            </a:r>
            <a:br>
              <a:rPr lang="ru-RU" sz="31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accent4">
                    <a:lumMod val="75000"/>
                  </a:schemeClr>
                </a:solidFill>
              </a:rPr>
              <a:t>«Государственный архив документов по личному составу Свердловской области» </a:t>
            </a:r>
            <a:br>
              <a:rPr lang="ru-RU" sz="31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accent4">
                    <a:lumMod val="75000"/>
                  </a:schemeClr>
                </a:solidFill>
              </a:rPr>
              <a:t>Горнозаводской управленческий округ(г.Кушва)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2816225"/>
            <a:ext cx="8215312" cy="3041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Лекция «Исполнение социально-правового характера»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229600" cy="744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Результатом предоставления государственной услуги являются: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329070"/>
          <a:ext cx="8229600" cy="552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Все запросы распределяются на две группы: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/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  <a:latin typeface="Liberation Serif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370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63" y="277813"/>
            <a:ext cx="8229600" cy="831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Тематические  группы запросов социально-правового характера: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59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8"/>
          <p:cNvSpPr>
            <a:spLocks noChangeArrowheads="1"/>
          </p:cNvSpPr>
          <p:nvPr/>
        </p:nvSpPr>
        <p:spPr bwMode="auto">
          <a:xfrm>
            <a:off x="542925" y="285750"/>
            <a:ext cx="7886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Пересылка запросов по месту нахождения документов</a:t>
            </a: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714375" y="1363663"/>
            <a:ext cx="40163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endParaRPr lang="ru-RU" sz="1200" dirty="0">
              <a:latin typeface="Calibri" pitchFamily="34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При отсутствии запрашиваемых сведений составляется информационное письмо на бланке Архива. В письме указываются причины отсутствия документов и даются необходимые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Liberation Serif"/>
            </a:endParaRPr>
          </a:p>
          <a:p>
            <a:pPr algn="just"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       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рекомендации.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 l="6386" t="15990" r="65184" b="12230"/>
          <a:stretch>
            <a:fillRect/>
          </a:stretch>
        </p:blipFill>
        <p:spPr bwMode="auto">
          <a:xfrm>
            <a:off x="5614988" y="1854200"/>
            <a:ext cx="2579687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Объект 1"/>
          <p:cNvSpPr>
            <a:spLocks noGrp="1"/>
          </p:cNvSpPr>
          <p:nvPr>
            <p:ph idx="1"/>
          </p:nvPr>
        </p:nvSpPr>
        <p:spPr>
          <a:xfrm>
            <a:off x="590550" y="1616075"/>
            <a:ext cx="7886700" cy="46513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Liberation Serif" pitchFamily="18" charset="0"/>
              </a:rPr>
              <a:t>Исполнение запросов по документам Архива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Подтверждение трудового стажа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833438" y="1714500"/>
            <a:ext cx="773112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1050" dirty="0"/>
          </a:p>
          <a:p>
            <a:pPr algn="just"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Основанием для подтверждения трудового стажа заявителей служат: приказы (распоряжения) по личному составу, записки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о приеме,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переводе, увольнении, о предоставлении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отпуска, личные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  	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карточки по учету кадров, алфавитные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		 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книги, списки сотрудников, штатные 		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  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расстановки, лицевые счета,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    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	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     			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расчетные ведомости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 8\Desktop\Сканы для презентации\К-5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565150"/>
            <a:ext cx="3786188" cy="5461000"/>
          </a:xfrm>
        </p:spPr>
      </p:pic>
      <p:pic>
        <p:nvPicPr>
          <p:cNvPr id="18435" name="Picture 2" descr="C:\Documents and Settings\ADMIN1\Рабочий стол\Новая папка\ГБРУ - ста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571500"/>
            <a:ext cx="378618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636588" y="520700"/>
            <a:ext cx="8007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Подтверждение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льготного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стажа </a:t>
            </a:r>
          </a:p>
          <a:p>
            <a:pPr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(особый характер работ и условия труда)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898" t="15173" r="16208" b="6973"/>
          <a:stretch>
            <a:fillRect/>
          </a:stretch>
        </p:blipFill>
        <p:spPr>
          <a:xfrm>
            <a:off x="1997075" y="1589088"/>
            <a:ext cx="6646863" cy="4351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641" t="15123" r="16493" b="6070"/>
          <a:stretch>
            <a:fillRect/>
          </a:stretch>
        </p:blipFill>
        <p:spPr>
          <a:xfrm>
            <a:off x="681038" y="579438"/>
            <a:ext cx="6218237" cy="4073525"/>
          </a:xfrm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 l="16811" t="15633" r="50862" b="5594"/>
          <a:stretch>
            <a:fillRect/>
          </a:stretch>
        </p:blipFill>
        <p:spPr bwMode="auto">
          <a:xfrm>
            <a:off x="5567363" y="2259013"/>
            <a:ext cx="31750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991" t="21442" r="50497" b="6236"/>
          <a:stretch>
            <a:fillRect/>
          </a:stretch>
        </p:blipFill>
        <p:spPr>
          <a:xfrm>
            <a:off x="633413" y="871538"/>
            <a:ext cx="3476625" cy="4351337"/>
          </a:xfrm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 l="50623" t="16667" r="16666" b="15141"/>
          <a:stretch>
            <a:fillRect/>
          </a:stretch>
        </p:blipFill>
        <p:spPr bwMode="auto">
          <a:xfrm>
            <a:off x="3906838" y="822325"/>
            <a:ext cx="401637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/>
              <a:t>   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Введение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013" y="873125"/>
            <a:ext cx="7666037" cy="5641975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Пунктом 2 статьи 24 Конституции Российской Федерации гарантировано право граждан на поиск и получение информации, пунктом 4 статьи 29 установлена обязанность органов государственной власти и местного самоуправления обеспечить каждому возможность ознакомления с документами и материалами, непосредственно затрагивающими его права и свободы. Реализация данных положений – одно из приоритетных направлений деятельности архивной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службы Свердловской области. Основное 	направление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деятельности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   	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Государственного 	казённого учреждения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   	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Свердловской области 	«Государственный архив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	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документов по 			личному составу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	 		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Свердловской области» 			(далее –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	       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Архив) вытекает из 	конституционных норм - 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	    		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обеспечение сохранности документов по личному 		составу и удовлетворение потребностей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					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пользователей в 	архивной информации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6288" y="744538"/>
            <a:ext cx="7623175" cy="548640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Большая часть документов подтверждающий особый характер работ и условия труда  имеют незначительный срок хранения и в архивы не поступают, при составлении архивной справки обязательно просматриваются не только личные карточки, но и табели учета рабочего времени, книги выдачи путевых листов и наряды, все расчетные (платежные) ведомости и лицевые счета за указанный в запросе период, так как в них содержатся наиболее полные сведения, необходимые для подтверждения льготного стажа (о должности, о количестве фактически отработанного времени, а также о периодах которые не засчитываются в льготный стаж).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  <a:latin typeface="Liberation Serif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Liberation Serif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Liberation Serif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Liberation Serif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665163" y="638175"/>
            <a:ext cx="7813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  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Подтверждение заработной платы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398" t="16667" r="6094" b="11691"/>
          <a:stretch>
            <a:fillRect/>
          </a:stretch>
        </p:blipFill>
        <p:spPr>
          <a:xfrm>
            <a:off x="431800" y="1271588"/>
            <a:ext cx="3078163" cy="4351337"/>
          </a:xfrm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 l="35745" t="16451" r="35683" b="11510"/>
          <a:stretch>
            <a:fillRect/>
          </a:stretch>
        </p:blipFill>
        <p:spPr bwMode="auto">
          <a:xfrm>
            <a:off x="2551113" y="1381125"/>
            <a:ext cx="3078162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/>
          <a:srcRect l="5698" t="16666" r="65274" b="11160"/>
          <a:stretch>
            <a:fillRect/>
          </a:stretch>
        </p:blipFill>
        <p:spPr bwMode="auto">
          <a:xfrm>
            <a:off x="5118100" y="1852613"/>
            <a:ext cx="29400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декретного отпуска</a:t>
            </a:r>
            <a:b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кПоа</a:t>
            </a:r>
            <a:b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50" y="669925"/>
            <a:ext cx="7886700" cy="55975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Подтверждение декретного отпуска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Liberation Serif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 l="65131" t="16187" r="6104" b="11642"/>
          <a:stretch>
            <a:fillRect/>
          </a:stretch>
        </p:blipFill>
        <p:spPr bwMode="auto">
          <a:xfrm>
            <a:off x="911225" y="1395413"/>
            <a:ext cx="331787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/>
          <a:srcRect l="65149" t="16583" r="6119" b="12173"/>
          <a:stretch>
            <a:fillRect/>
          </a:stretch>
        </p:blipFill>
        <p:spPr bwMode="auto">
          <a:xfrm>
            <a:off x="4546600" y="1395413"/>
            <a:ext cx="3119438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513" y="760413"/>
            <a:ext cx="7050087" cy="14541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Сведения о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/>
            </a:r>
            <a:b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</a:b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награждении</a:t>
            </a:r>
          </a:p>
        </p:txBody>
      </p:sp>
      <p:pic>
        <p:nvPicPr>
          <p:cNvPr id="25603" name="Picture 3" descr="C:\Documents and Settings\ADMIN1\Рабочий стол\Новая папка\Награжд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05350" y="1143000"/>
            <a:ext cx="3214688" cy="4954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95313"/>
            <a:ext cx="4143375" cy="619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Архивная копия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4543425" cy="4357688"/>
          </a:xfrm>
        </p:spPr>
        <p:txBody>
          <a:bodyPr/>
          <a:lstStyle/>
          <a:p>
            <a:pPr eaLnBrk="1" hangingPunct="1"/>
            <a:endParaRPr lang="ru-RU" sz="3100" smtClean="0"/>
          </a:p>
          <a:p>
            <a:pPr eaLnBrk="1" hangingPunct="1"/>
            <a:endParaRPr lang="ru-RU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57200"/>
            <a:ext cx="3900488" cy="792163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Liberation Serif"/>
                <a:ea typeface="+mj-ea"/>
                <a:cs typeface="+mj-cs"/>
              </a:rPr>
              <a:t>Архивная выписка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Liberation Serif"/>
              <a:ea typeface="+mj-ea"/>
              <a:cs typeface="+mj-cs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9638" y="1436688"/>
            <a:ext cx="3551237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" y="1249363"/>
            <a:ext cx="323056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63"/>
            <a:ext cx="7886700" cy="8556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/>
            </a:r>
            <a:br>
              <a:rPr lang="ru-RU" sz="31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</a:br>
            <a:r>
              <a:rPr lang="ru-RU" sz="31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Оформление архивных справок, предназначенных для направления за рубеж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/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  <a:latin typeface="Liberation Serif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275" y="1498600"/>
            <a:ext cx="7947025" cy="5072063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Поступившие из-за рубежа запросы социально-правового характера, связанные с социальной защитой граждан и лиц без гражданства, предусматривающей их пенсионное обеспечение, получение льгот и компенсаций, исполняются Архивом бесплатно.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Архивная справка, предназначенная для направления за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	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рубеж, подписывается руководством архива и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	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заверяется    	печатью. Все листы справки должны быть скреплены и на месте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скрепления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	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заверены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печатью архива.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Архивные справки,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	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направляемые в государства, подписавшие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Гаагскую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	 		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конвенцию 1961 г., в  соответствии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с которой не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			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требуется консульская  легализация официальных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		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документов, заверяются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проставлением специального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		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штампа –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«апостиля».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dirty="0">
              <a:solidFill>
                <a:schemeClr val="accent4">
                  <a:lumMod val="75000"/>
                </a:schemeClr>
              </a:solidFill>
              <a:latin typeface="Liberation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5188" y="500063"/>
            <a:ext cx="7478712" cy="56261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Архивные справки оформляются в двух экземплярах, один из них подписывается руководителем архива (уполномоченным должностным лицом), заверяется печатью и выдается на руки заявителю. Печать ставится, не задевая подписи, так, чтобы была четко видна вся информация на оттиске печати. Второй экземпляр вместе с запросом  	подшивается в дело и хранится в архиве 	не менее 5 лет.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		 Срок хранения копии архивной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   		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справки на электронном носителе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			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такой же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– не менее 5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" y="173038"/>
            <a:ext cx="7886700" cy="1325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Ответственность и контроль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377950"/>
            <a:ext cx="7886700" cy="435133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Руководство Архива несет персональную ответственность за организацию работы по исполнению запросов социально-правового характера, правомерность принятия решения о подписании ответов заявителям, правомерность принятия решения о продлении срока исполнения запроса, соблюдение сроков подписания исполненных запросов.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             Запрос считается исполненным лишь тогда,  		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	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когда на все поставленные в нем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вопросы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		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дан полный ответ по существу и в срок.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462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</a:b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Регистрация запросов граждан в электронной базе данных «Учет обращения граждан и организаций»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1928802"/>
          <a:ext cx="6500858" cy="449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База данных «Учет обращений граждан». Шаблоны</a:t>
            </a:r>
            <a:endParaRPr lang="ru-RU" sz="2700" dirty="0">
              <a:solidFill>
                <a:schemeClr val="accent4">
                  <a:lumMod val="75000"/>
                </a:schemeClr>
              </a:solidFill>
              <a:latin typeface="Liberation Serif"/>
            </a:endParaRPr>
          </a:p>
        </p:txBody>
      </p:sp>
      <p:pic>
        <p:nvPicPr>
          <p:cNvPr id="31747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33672" t="29094" r="38841" b="28893"/>
          <a:stretch>
            <a:fillRect/>
          </a:stretch>
        </p:blipFill>
        <p:spPr>
          <a:xfrm>
            <a:off x="1857375" y="1785938"/>
            <a:ext cx="5643563" cy="442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Государственные услуги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398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58813" y="271463"/>
            <a:ext cx="7886700" cy="13255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Формирование отчетов в базе данных «Учет обращений граждан»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Liberation Serif"/>
            </a:endParaRPr>
          </a:p>
        </p:txBody>
      </p:sp>
      <p:pic>
        <p:nvPicPr>
          <p:cNvPr id="32771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-977" t="5643" r="55795" b="53499"/>
          <a:stretch>
            <a:fillRect/>
          </a:stretch>
        </p:blipFill>
        <p:spPr>
          <a:xfrm>
            <a:off x="500063" y="1357313"/>
            <a:ext cx="3571875" cy="2428875"/>
          </a:xfrm>
        </p:spPr>
      </p:pic>
      <p:pic>
        <p:nvPicPr>
          <p:cNvPr id="32772" name="Рисунок 4"/>
          <p:cNvPicPr>
            <a:picLocks noChangeAspect="1" noChangeArrowheads="1"/>
          </p:cNvPicPr>
          <p:nvPr/>
        </p:nvPicPr>
        <p:blipFill>
          <a:blip r:embed="rId3"/>
          <a:srcRect l="26799" t="29710" r="34868" b="24094"/>
          <a:stretch>
            <a:fillRect/>
          </a:stretch>
        </p:blipFill>
        <p:spPr bwMode="auto">
          <a:xfrm>
            <a:off x="4357688" y="1428750"/>
            <a:ext cx="37861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5"/>
          <p:cNvPicPr>
            <a:picLocks noChangeAspect="1" noChangeArrowheads="1"/>
          </p:cNvPicPr>
          <p:nvPr/>
        </p:nvPicPr>
        <p:blipFill>
          <a:blip r:embed="rId4"/>
          <a:srcRect l="22112" t="25906" r="67152" b="20110"/>
          <a:stretch>
            <a:fillRect/>
          </a:stretch>
        </p:blipFill>
        <p:spPr bwMode="auto">
          <a:xfrm>
            <a:off x="5786438" y="3571875"/>
            <a:ext cx="21431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6"/>
          <p:cNvPicPr>
            <a:picLocks noChangeAspect="1" noChangeArrowheads="1"/>
          </p:cNvPicPr>
          <p:nvPr/>
        </p:nvPicPr>
        <p:blipFill>
          <a:blip r:embed="rId5"/>
          <a:srcRect l="21744" t="25906" r="64030" b="42390"/>
          <a:stretch>
            <a:fillRect/>
          </a:stretch>
        </p:blipFill>
        <p:spPr bwMode="auto">
          <a:xfrm>
            <a:off x="2786063" y="3571875"/>
            <a:ext cx="21764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7"/>
          <p:cNvPicPr>
            <a:picLocks noChangeAspect="1" noChangeArrowheads="1"/>
          </p:cNvPicPr>
          <p:nvPr/>
        </p:nvPicPr>
        <p:blipFill>
          <a:blip r:embed="rId6"/>
          <a:srcRect l="22112" t="25362" r="57089" b="43532"/>
          <a:stretch>
            <a:fillRect/>
          </a:stretch>
        </p:blipFill>
        <p:spPr bwMode="auto">
          <a:xfrm>
            <a:off x="428625" y="3500438"/>
            <a:ext cx="22145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44488"/>
            <a:ext cx="7886700" cy="1325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charset="0"/>
              </a:rPr>
              <a:t>Презентация составлена на основе: </a:t>
            </a:r>
            <a:br>
              <a:rPr lang="ru-RU" altLang="ru-RU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charset="0"/>
              </a:rPr>
            </a:b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5" y="1328738"/>
            <a:ext cx="7842250" cy="4752975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altLang="ru-RU" sz="3000" dirty="0">
                <a:solidFill>
                  <a:schemeClr val="accent4">
                    <a:lumMod val="75000"/>
                  </a:schemeClr>
                </a:solidFill>
                <a:latin typeface="Liberation Serif" pitchFamily="18" charset="0"/>
                <a:cs typeface="Arial" charset="0"/>
              </a:rPr>
              <a:t>«Правил</a:t>
            </a:r>
            <a:r>
              <a:rPr lang="en-US" altLang="ru-RU" sz="3000" dirty="0">
                <a:solidFill>
                  <a:schemeClr val="accent4">
                    <a:lumMod val="75000"/>
                  </a:schemeClr>
                </a:solidFill>
                <a:latin typeface="Liberation Serif" pitchFamily="18" charset="0"/>
                <a:cs typeface="Arial" charset="0"/>
              </a:rPr>
              <a:t> </a:t>
            </a:r>
            <a:r>
              <a:rPr lang="ru-RU" altLang="ru-RU" sz="3000" dirty="0">
                <a:solidFill>
                  <a:schemeClr val="accent4">
                    <a:lumMod val="75000"/>
                  </a:schemeClr>
                </a:solidFill>
                <a:latin typeface="Liberation Serif" pitchFamily="18" charset="0"/>
                <a:cs typeface="Arial" charset="0"/>
              </a:rPr>
              <a:t>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и муниципальных архивах, музеях и библиотеках, организациях Российской </a:t>
            </a:r>
            <a:r>
              <a:rPr lang="en-US" altLang="ru-RU" sz="3000" dirty="0">
                <a:solidFill>
                  <a:schemeClr val="accent4">
                    <a:lumMod val="75000"/>
                  </a:schemeClr>
                </a:solidFill>
                <a:latin typeface="Liberation Serif" pitchFamily="18" charset="0"/>
                <a:cs typeface="Arial" charset="0"/>
              </a:rPr>
              <a:t>	</a:t>
            </a:r>
            <a:r>
              <a:rPr lang="ru-RU" altLang="ru-RU" sz="3000" dirty="0">
                <a:solidFill>
                  <a:schemeClr val="accent4">
                    <a:lumMod val="75000"/>
                  </a:schemeClr>
                </a:solidFill>
                <a:latin typeface="Liberation Serif" pitchFamily="18" charset="0"/>
                <a:cs typeface="Arial" charset="0"/>
              </a:rPr>
              <a:t>академии наук»</a:t>
            </a:r>
            <a:endParaRPr lang="en-US" altLang="ru-RU" sz="3000" dirty="0">
              <a:solidFill>
                <a:schemeClr val="accent4">
                  <a:lumMod val="75000"/>
                </a:schemeClr>
              </a:solidFill>
              <a:latin typeface="Liberation Serif" pitchFamily="18" charset="0"/>
              <a:cs typeface="Arial" charset="0"/>
            </a:endParaRP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4">
                    <a:lumMod val="75000"/>
                  </a:schemeClr>
                </a:solidFill>
                <a:latin typeface="Liberation Serif" pitchFamily="18" charset="0"/>
              </a:rPr>
              <a:t> </a:t>
            </a:r>
            <a:r>
              <a:rPr lang="ru-RU" sz="3000" dirty="0">
                <a:solidFill>
                  <a:schemeClr val="accent4">
                    <a:lumMod val="75000"/>
                  </a:schemeClr>
                </a:solidFill>
                <a:latin typeface="Liberation Serif" pitchFamily="18" charset="0"/>
              </a:rPr>
              <a:t>Памятки по исполнению запросов социально-       	правового характера в 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Liberation Serif" pitchFamily="18" charset="0"/>
              </a:rPr>
              <a:t> 			</a:t>
            </a:r>
            <a:r>
              <a:rPr lang="ru-RU" sz="3000" dirty="0">
                <a:solidFill>
                  <a:schemeClr val="accent4">
                    <a:lumMod val="75000"/>
                  </a:schemeClr>
                </a:solidFill>
                <a:latin typeface="Liberation Serif" pitchFamily="18" charset="0"/>
              </a:rPr>
              <a:t>Государственном	казённом 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Liberation Serif" pitchFamily="18" charset="0"/>
              </a:rPr>
              <a:t>				</a:t>
            </a:r>
            <a:r>
              <a:rPr lang="ru-RU" sz="3000" dirty="0">
                <a:solidFill>
                  <a:schemeClr val="accent4">
                    <a:lumMod val="75000"/>
                  </a:schemeClr>
                </a:solidFill>
                <a:latin typeface="Liberation Serif" pitchFamily="18" charset="0"/>
              </a:rPr>
              <a:t>учреждении Свердловской области 			«Государственный архив 				документов по личному составу 				Свердловской области»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50" y="514350"/>
            <a:ext cx="7886700" cy="57531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6600" dirty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66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СПАСИБО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66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ЗА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66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1257300" y="704850"/>
            <a:ext cx="6548438" cy="4786313"/>
          </a:xfrm>
        </p:spPr>
        <p:txBody>
          <a:bodyPr/>
          <a:lstStyle/>
          <a:p>
            <a:pPr algn="just" eaLnBrk="1" hangingPunct="1">
              <a:buFont typeface="Arial" charset="0"/>
              <a:buChar char="•"/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Оказание государственных услуг осуществляется в строгом соответствии с Административными регламентами, утвержденными приказами Управления архивами Свердловской области от 26.01.2021 № 27-01-33/9,  14.12.2020 № 27-01-33/174, от 23.08.2021 № 27-01-33/134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0275" y="714375"/>
            <a:ext cx="7429500" cy="541178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В целях организации оказания архивом государственной услуги по предоставлению архивных справок, копий, выписок в 2012 году разработана Памятка по исполнению запросов социально- правового характера, данное методическое пособие утверждено Методической комиссией Управления архивами Свердловской области 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(протокол  от 30.11.2012 №7), 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актуализация Памятки производилась в 2019 	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    	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(протокол  от 23.05.2018 № 3) и 2019 	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	  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(протокол от 28.08.2018 №5) годах.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1991" y="1073888"/>
          <a:ext cx="7262038" cy="4497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Заявить о предоставлении государственной услуги граждане могут следующим образом: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215370" cy="474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ПРЕЗЕНТАЦИЯ\Сканы для презентации\cmN013KoSx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59325" y="695325"/>
            <a:ext cx="3394075" cy="542925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73113" y="1158875"/>
            <a:ext cx="3627437" cy="20796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latin typeface="Liberation Serif"/>
              </a:rPr>
              <a:t>В филиале архива имеется помещение для приема граждан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Liberation SerifЗаголовки)"/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latin typeface="Liberation SerifЗаголовки)"/>
              </a:rPr>
            </a:br>
            <a:endParaRPr lang="ru-RU" sz="3200" dirty="0">
              <a:solidFill>
                <a:schemeClr val="accent4">
                  <a:lumMod val="75000"/>
                </a:schemeClr>
              </a:solidFill>
              <a:latin typeface="Liberation SerifЗаголовки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00125"/>
            <a:ext cx="3643313" cy="5168900"/>
          </a:xfrm>
        </p:spPr>
      </p:pic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4402138" y="1839913"/>
            <a:ext cx="3884612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  <a:cs typeface="Times New Roman" pitchFamily="18" charset="0"/>
              </a:rPr>
              <a:t>Для оформления анкеты-заявления посетители предоставляют следующие документы: паспорт или другой удостоверяющий личность документ (для юридических или физических лиц, выступающих от имени заявителя – на основании нотариально заверенной доверенности), трудовую книжку 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Liberation Serif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Liberation Serif"/>
                <a:cs typeface="Times New Roman" pitchFamily="18" charset="0"/>
              </a:rPr>
              <a:t>или ее копию. 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Liberation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Sketch Block"/>
        <a:ea typeface=""/>
        <a:cs typeface=""/>
      </a:majorFont>
      <a:minorFont>
        <a:latin typeface="Sitka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816</Words>
  <Application>Microsoft Office PowerPoint</Application>
  <PresentationFormat>Экран (4:3)</PresentationFormat>
  <Paragraphs>82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Sketch Block</vt:lpstr>
      <vt:lpstr>Sitka Text</vt:lpstr>
      <vt:lpstr>Calibri</vt:lpstr>
      <vt:lpstr>Liberation Serif</vt:lpstr>
      <vt:lpstr>Liberation SerifЗаголовки)</vt:lpstr>
      <vt:lpstr>Times New Roman</vt:lpstr>
      <vt:lpstr>Office Theme</vt:lpstr>
      <vt:lpstr>Филиал государственного казенного учреждения Свердловской области   «Государственный архив документов по личному составу Свердловской области»  Горнозаводской управленческий округ(г.Кушва)  </vt:lpstr>
      <vt:lpstr>    Введение</vt:lpstr>
      <vt:lpstr>Государственные услуги</vt:lpstr>
      <vt:lpstr>Слайд 4</vt:lpstr>
      <vt:lpstr>Слайд 5</vt:lpstr>
      <vt:lpstr>Слайд 6</vt:lpstr>
      <vt:lpstr>Заявить о предоставлении государственной услуги граждане могут следующим образом:</vt:lpstr>
      <vt:lpstr>В филиале архива имеется помещение для приема граждан </vt:lpstr>
      <vt:lpstr>Слайд 9</vt:lpstr>
      <vt:lpstr>Результатом предоставления государственной услуги являются:</vt:lpstr>
      <vt:lpstr>  Все запросы распределяются на две группы: </vt:lpstr>
      <vt:lpstr> Тематические  группы запросов социально-правового характера:</vt:lpstr>
      <vt:lpstr>Слайд 13</vt:lpstr>
      <vt:lpstr>Исполнение запросов по документам Архива </vt:lpstr>
      <vt:lpstr>Подтверждение трудового стажа</vt:lpstr>
      <vt:lpstr>Слайд 16</vt:lpstr>
      <vt:lpstr>Слайд 17</vt:lpstr>
      <vt:lpstr>Слайд 18</vt:lpstr>
      <vt:lpstr>Слайд 19</vt:lpstr>
      <vt:lpstr>Слайд 20</vt:lpstr>
      <vt:lpstr>Слайд 21</vt:lpstr>
      <vt:lpstr>декретного отпуска кПоа </vt:lpstr>
      <vt:lpstr>Сведения о  награждении</vt:lpstr>
      <vt:lpstr>Архивная копия</vt:lpstr>
      <vt:lpstr> Оформление архивных справок, предназначенных для направления за рубеж </vt:lpstr>
      <vt:lpstr>Слайд 26</vt:lpstr>
      <vt:lpstr>Ответственность и контроль</vt:lpstr>
      <vt:lpstr> Регистрация запросов граждан в электронной базе данных «Учет обращения граждан и организаций» </vt:lpstr>
      <vt:lpstr>База данных «Учет обращений граждан». Шаблоны</vt:lpstr>
      <vt:lpstr>Формирование отчетов в базе данных «Учет обращений граждан»</vt:lpstr>
      <vt:lpstr>Презентация составлена на основе:  </vt:lpstr>
      <vt:lpstr>Слайд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Inna Manchak</dc:creator>
  <cp:lastModifiedBy>ADMIN1</cp:lastModifiedBy>
  <cp:revision>25</cp:revision>
  <dcterms:created xsi:type="dcterms:W3CDTF">2018-09-10T16:10:07Z</dcterms:created>
  <dcterms:modified xsi:type="dcterms:W3CDTF">2022-05-19T06:02:03Z</dcterms:modified>
</cp:coreProperties>
</file>